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16"/>
  </p:notesMasterIdLst>
  <p:sldIdLst>
    <p:sldId id="856" r:id="rId6"/>
    <p:sldId id="857" r:id="rId7"/>
    <p:sldId id="867" r:id="rId8"/>
    <p:sldId id="858" r:id="rId9"/>
    <p:sldId id="859" r:id="rId10"/>
    <p:sldId id="861" r:id="rId11"/>
    <p:sldId id="865" r:id="rId12"/>
    <p:sldId id="862" r:id="rId13"/>
    <p:sldId id="863" r:id="rId14"/>
    <p:sldId id="853"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1pPr>
    <a:lvl2pPr marL="0" marR="0" indent="228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2pPr>
    <a:lvl3pPr marL="0" marR="0" indent="457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3pPr>
    <a:lvl4pPr marL="0" marR="0" indent="685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4pPr>
    <a:lvl5pPr marL="0" marR="0" indent="9144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5pPr>
    <a:lvl6pPr marL="0" marR="0" indent="11430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6pPr>
    <a:lvl7pPr marL="0" marR="0" indent="13716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7pPr>
    <a:lvl8pPr marL="0" marR="0" indent="16002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8pPr>
    <a:lvl9pPr marL="0" marR="0" indent="182880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lvl9pPr>
  </p:defaultTextStyle>
  <p:extLst>
    <p:ext uri="{521415D9-36F7-43E2-AB2F-B90AF26B5E84}">
      <p14:sectionLst xmlns:p14="http://schemas.microsoft.com/office/powerpoint/2010/main">
        <p14:section name="Title and Agenda" id="{593DD1A7-7E1E-BE49-81C3-05E69AC3EC42}">
          <p14:sldIdLst>
            <p14:sldId id="856"/>
            <p14:sldId id="857"/>
            <p14:sldId id="867"/>
            <p14:sldId id="858"/>
            <p14:sldId id="859"/>
            <p14:sldId id="861"/>
            <p14:sldId id="865"/>
            <p14:sldId id="862"/>
            <p14:sldId id="863"/>
            <p14:sldId id="853"/>
          </p14:sldIdLst>
        </p14:section>
        <p14:section name="Ending Page" id="{213127BF-D436-1B4E-B35A-563E439A88AD}">
          <p14:sldIdLst/>
        </p14:section>
      </p14:sectionLst>
    </p:ext>
    <p:ext uri="{EFAFB233-063F-42B5-8137-9DF3F51BA10A}">
      <p15:sldGuideLst xmlns:p15="http://schemas.microsoft.com/office/powerpoint/2012/main">
        <p15:guide id="1" orient="horz" pos="4320" userDrawn="1">
          <p15:clr>
            <a:srgbClr val="A4A3A4"/>
          </p15:clr>
        </p15:guide>
        <p15:guide id="2" pos="7680" userDrawn="1">
          <p15:clr>
            <a:srgbClr val="A4A3A4"/>
          </p15:clr>
        </p15:guide>
        <p15:guide id="3" orient="horz" pos="835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B2D0B3-D137-4F9F-B5A1-B5472C227A3A}" v="8" dt="2023-03-07T18:37:11.491"/>
  </p1510:revLst>
</p1510:revInfo>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lumOff val="-13575"/>
            </a:schemeClr>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hueOff val="114395"/>
              <a:lumOff val="-24975"/>
            </a:schemeClr>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Ref idx="minor">
          <a:srgbClr val="FFFFFF"/>
        </a:fontRef>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3">
              <a:hueOff val="362282"/>
              <a:satOff val="31803"/>
              <a:lumOff val="-18242"/>
            </a:schemeClr>
          </a:solidFill>
        </a:fill>
      </a:tcStyle>
    </a:firstCol>
    <a:lastRow>
      <a:tcTxStyle b="off" i="off">
        <a:fontRef idx="minor">
          <a:srgbClr val="000000"/>
        </a:fontRef>
        <a:srgbClr val="000000"/>
      </a:tcTxStyle>
      <a:tcStyle>
        <a:tcBdr>
          <a:left>
            <a:ln w="12700" cap="flat">
              <a:solidFill>
                <a:srgbClr val="606060"/>
              </a:solidFill>
              <a:prstDash val="solid"/>
              <a:miter lim="400000"/>
            </a:ln>
          </a:left>
          <a:right>
            <a:ln w="12700" cap="flat">
              <a:solidFill>
                <a:srgbClr val="606060"/>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EBEBEB"/>
          </a:solidFill>
        </a:fill>
      </a:tcStyle>
    </a:lastRow>
    <a:firstRow>
      <a:tcTxStyle b="on" i="off">
        <a:fontRef idx="minor">
          <a:srgbClr val="FFFFFF"/>
        </a:fontRef>
        <a:srgbClr val="FFFFFF"/>
      </a:tcTxStyle>
      <a:tcStyle>
        <a:tcBdr>
          <a:left>
            <a:ln w="12700" cap="flat">
              <a:solidFill>
                <a:srgbClr val="929292"/>
              </a:solidFill>
              <a:prstDash val="solid"/>
              <a:miter lim="400000"/>
            </a:ln>
          </a:left>
          <a:right>
            <a:ln w="12700" cap="flat">
              <a:solidFill>
                <a:srgbClr val="929292"/>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929292"/>
              </a:solidFill>
              <a:prstDash val="solid"/>
              <a:miter lim="400000"/>
            </a:ln>
          </a:insideH>
          <a:insideV>
            <a:ln w="12700" cap="flat">
              <a:solidFill>
                <a:srgbClr val="929292"/>
              </a:solidFill>
              <a:prstDash val="solid"/>
              <a:miter lim="400000"/>
            </a:ln>
          </a:insideV>
        </a:tcBdr>
        <a:fill>
          <a:solidFill>
            <a:srgbClr val="017101"/>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FAF7E9"/>
          </a:solidFill>
        </a:fill>
      </a:tcStyle>
    </a:wholeTbl>
    <a:band2H>
      <a:tcTxStyle/>
      <a:tcStyle>
        <a:tcBdr/>
        <a:fill>
          <a:solidFill>
            <a:srgbClr val="EDEADD"/>
          </a:solidFill>
        </a:fill>
      </a:tcStyle>
    </a:band2H>
    <a:firstCol>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9BA00"/>
          </a:solidFill>
        </a:fill>
      </a:tcStyle>
    </a:firstCol>
    <a:la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lastRow>
    <a:firstRow>
      <a:tcTxStyle b="on" i="off">
        <a:fontRef idx="minor">
          <a:srgbClr val="FFFFFF"/>
        </a:fontRef>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FF9400"/>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EBEBEB"/>
          </a:solidFill>
        </a:fill>
      </a:tcStyle>
    </a:wholeTbl>
    <a:band2H>
      <a:tcTxStyle/>
      <a:tcStyle>
        <a:tcBdr/>
        <a:fill>
          <a:solidFill>
            <a:srgbClr val="DADBDA"/>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chemeClr val="accent6">
              <a:hueOff val="-146070"/>
              <a:satOff val="-10048"/>
              <a:lumOff val="-30626"/>
            </a:schemeClr>
          </a:solidFill>
        </a:fill>
      </a:tcStyle>
    </a:firstCol>
    <a:la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A6AAA9"/>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C24785"/>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B5B5C1"/>
          </a:solidFill>
        </a:fill>
      </a:tcStyle>
    </a:wholeTbl>
    <a:band2H>
      <a:tcTxStyle/>
      <a:tcStyle>
        <a:tcBdr/>
        <a:fill>
          <a:solidFill>
            <a:srgbClr val="9A9AA5"/>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85F"/>
          </a:solid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9808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Ref idx="minor">
          <a:srgbClr val="000000"/>
        </a:fontRef>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414"/>
    <p:restoredTop sz="94694"/>
  </p:normalViewPr>
  <p:slideViewPr>
    <p:cSldViewPr snapToGrid="0" snapToObjects="1" showGuides="1">
      <p:cViewPr varScale="1">
        <p:scale>
          <a:sx n="55" d="100"/>
          <a:sy n="55" d="100"/>
        </p:scale>
        <p:origin x="816" y="78"/>
      </p:cViewPr>
      <p:guideLst>
        <p:guide orient="horz" pos="4320"/>
        <p:guide pos="7680"/>
        <p:guide orient="horz" pos="835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1.xml"/><Relationship Id="rId15" Type="http://schemas.openxmlformats.org/officeDocument/2006/relationships/slide" Target="slides/slide10.xml"/><Relationship Id="rId10" Type="http://schemas.openxmlformats.org/officeDocument/2006/relationships/slide" Target="slides/slide5.xml"/><Relationship Id="rId19" Type="http://schemas.openxmlformats.org/officeDocument/2006/relationships/theme" Target="theme/theme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uel Gallego" userId="02cadfcf-5c88-4e90-be73-48ed22da8a98" providerId="ADAL" clId="{D8B2D0B3-D137-4F9F-B5A1-B5472C227A3A}"/>
    <pc:docChg chg="undo custSel modSld">
      <pc:chgData name="Manuel Gallego" userId="02cadfcf-5c88-4e90-be73-48ed22da8a98" providerId="ADAL" clId="{D8B2D0B3-D137-4F9F-B5A1-B5472C227A3A}" dt="2023-03-07T19:21:52.408" v="1648" actId="1076"/>
      <pc:docMkLst>
        <pc:docMk/>
      </pc:docMkLst>
      <pc:sldChg chg="modSp mod">
        <pc:chgData name="Manuel Gallego" userId="02cadfcf-5c88-4e90-be73-48ed22da8a98" providerId="ADAL" clId="{D8B2D0B3-D137-4F9F-B5A1-B5472C227A3A}" dt="2023-03-07T17:58:44.585" v="15" actId="20577"/>
        <pc:sldMkLst>
          <pc:docMk/>
          <pc:sldMk cId="2781772258" sldId="856"/>
        </pc:sldMkLst>
        <pc:spChg chg="mod">
          <ac:chgData name="Manuel Gallego" userId="02cadfcf-5c88-4e90-be73-48ed22da8a98" providerId="ADAL" clId="{D8B2D0B3-D137-4F9F-B5A1-B5472C227A3A}" dt="2023-03-07T17:58:44.585" v="15" actId="20577"/>
          <ac:spMkLst>
            <pc:docMk/>
            <pc:sldMk cId="2781772258" sldId="856"/>
            <ac:spMk id="95" creationId="{00000000-0000-0000-0000-000000000000}"/>
          </ac:spMkLst>
        </pc:spChg>
      </pc:sldChg>
      <pc:sldChg chg="modSp mod">
        <pc:chgData name="Manuel Gallego" userId="02cadfcf-5c88-4e90-be73-48ed22da8a98" providerId="ADAL" clId="{D8B2D0B3-D137-4F9F-B5A1-B5472C227A3A}" dt="2023-03-07T18:00:22.289" v="80" actId="20577"/>
        <pc:sldMkLst>
          <pc:docMk/>
          <pc:sldMk cId="3606133230" sldId="857"/>
        </pc:sldMkLst>
        <pc:spChg chg="mod">
          <ac:chgData name="Manuel Gallego" userId="02cadfcf-5c88-4e90-be73-48ed22da8a98" providerId="ADAL" clId="{D8B2D0B3-D137-4F9F-B5A1-B5472C227A3A}" dt="2023-03-07T18:00:22.289" v="80" actId="20577"/>
          <ac:spMkLst>
            <pc:docMk/>
            <pc:sldMk cId="3606133230" sldId="857"/>
            <ac:spMk id="430" creationId="{00000000-0000-0000-0000-000000000000}"/>
          </ac:spMkLst>
        </pc:spChg>
      </pc:sldChg>
      <pc:sldChg chg="modSp mod">
        <pc:chgData name="Manuel Gallego" userId="02cadfcf-5c88-4e90-be73-48ed22da8a98" providerId="ADAL" clId="{D8B2D0B3-D137-4F9F-B5A1-B5472C227A3A}" dt="2023-03-07T18:04:11.578" v="213" actId="20577"/>
        <pc:sldMkLst>
          <pc:docMk/>
          <pc:sldMk cId="1488626024" sldId="858"/>
        </pc:sldMkLst>
        <pc:spChg chg="mod">
          <ac:chgData name="Manuel Gallego" userId="02cadfcf-5c88-4e90-be73-48ed22da8a98" providerId="ADAL" clId="{D8B2D0B3-D137-4F9F-B5A1-B5472C227A3A}" dt="2023-03-07T18:04:11.578" v="213" actId="20577"/>
          <ac:spMkLst>
            <pc:docMk/>
            <pc:sldMk cId="1488626024" sldId="858"/>
            <ac:spMk id="5" creationId="{331BAB9D-36D4-A2F9-2D7F-2C1C5EDAC1C2}"/>
          </ac:spMkLst>
        </pc:spChg>
        <pc:spChg chg="mod">
          <ac:chgData name="Manuel Gallego" userId="02cadfcf-5c88-4e90-be73-48ed22da8a98" providerId="ADAL" clId="{D8B2D0B3-D137-4F9F-B5A1-B5472C227A3A}" dt="2023-03-07T18:01:10.192" v="99" actId="20577"/>
          <ac:spMkLst>
            <pc:docMk/>
            <pc:sldMk cId="1488626024" sldId="858"/>
            <ac:spMk id="527" creationId="{00000000-0000-0000-0000-000000000000}"/>
          </ac:spMkLst>
        </pc:spChg>
      </pc:sldChg>
      <pc:sldChg chg="modSp mod">
        <pc:chgData name="Manuel Gallego" userId="02cadfcf-5c88-4e90-be73-48ed22da8a98" providerId="ADAL" clId="{D8B2D0B3-D137-4F9F-B5A1-B5472C227A3A}" dt="2023-03-07T18:03:12.640" v="204" actId="20577"/>
        <pc:sldMkLst>
          <pc:docMk/>
          <pc:sldMk cId="1952068160" sldId="859"/>
        </pc:sldMkLst>
        <pc:spChg chg="mod">
          <ac:chgData name="Manuel Gallego" userId="02cadfcf-5c88-4e90-be73-48ed22da8a98" providerId="ADAL" clId="{D8B2D0B3-D137-4F9F-B5A1-B5472C227A3A}" dt="2023-03-07T18:03:12.640" v="204" actId="20577"/>
          <ac:spMkLst>
            <pc:docMk/>
            <pc:sldMk cId="1952068160" sldId="859"/>
            <ac:spMk id="554" creationId="{00000000-0000-0000-0000-000000000000}"/>
          </ac:spMkLst>
        </pc:spChg>
      </pc:sldChg>
      <pc:sldChg chg="addSp modSp mod">
        <pc:chgData name="Manuel Gallego" userId="02cadfcf-5c88-4e90-be73-48ed22da8a98" providerId="ADAL" clId="{D8B2D0B3-D137-4F9F-B5A1-B5472C227A3A}" dt="2023-03-07T18:19:16.881" v="1179" actId="20577"/>
        <pc:sldMkLst>
          <pc:docMk/>
          <pc:sldMk cId="1370531623" sldId="861"/>
        </pc:sldMkLst>
        <pc:spChg chg="add mod">
          <ac:chgData name="Manuel Gallego" userId="02cadfcf-5c88-4e90-be73-48ed22da8a98" providerId="ADAL" clId="{D8B2D0B3-D137-4F9F-B5A1-B5472C227A3A}" dt="2023-03-07T18:13:45.679" v="1069" actId="1076"/>
          <ac:spMkLst>
            <pc:docMk/>
            <pc:sldMk cId="1370531623" sldId="861"/>
            <ac:spMk id="2" creationId="{FCBE9012-FA13-3D79-4907-4784C18186E3}"/>
          </ac:spMkLst>
        </pc:spChg>
        <pc:spChg chg="mod">
          <ac:chgData name="Manuel Gallego" userId="02cadfcf-5c88-4e90-be73-48ed22da8a98" providerId="ADAL" clId="{D8B2D0B3-D137-4F9F-B5A1-B5472C227A3A}" dt="2023-03-07T18:19:16.881" v="1179" actId="20577"/>
          <ac:spMkLst>
            <pc:docMk/>
            <pc:sldMk cId="1370531623" sldId="861"/>
            <ac:spMk id="613" creationId="{00000000-0000-0000-0000-000000000000}"/>
          </ac:spMkLst>
        </pc:spChg>
        <pc:spChg chg="mod">
          <ac:chgData name="Manuel Gallego" userId="02cadfcf-5c88-4e90-be73-48ed22da8a98" providerId="ADAL" clId="{D8B2D0B3-D137-4F9F-B5A1-B5472C227A3A}" dt="2023-03-07T18:18:41.666" v="1164" actId="20577"/>
          <ac:spMkLst>
            <pc:docMk/>
            <pc:sldMk cId="1370531623" sldId="861"/>
            <ac:spMk id="618" creationId="{00000000-0000-0000-0000-000000000000}"/>
          </ac:spMkLst>
        </pc:spChg>
        <pc:spChg chg="mod">
          <ac:chgData name="Manuel Gallego" userId="02cadfcf-5c88-4e90-be73-48ed22da8a98" providerId="ADAL" clId="{D8B2D0B3-D137-4F9F-B5A1-B5472C227A3A}" dt="2023-03-07T18:18:50.407" v="1165"/>
          <ac:spMkLst>
            <pc:docMk/>
            <pc:sldMk cId="1370531623" sldId="861"/>
            <ac:spMk id="619" creationId="{00000000-0000-0000-0000-000000000000}"/>
          </ac:spMkLst>
        </pc:spChg>
        <pc:spChg chg="mod">
          <ac:chgData name="Manuel Gallego" userId="02cadfcf-5c88-4e90-be73-48ed22da8a98" providerId="ADAL" clId="{D8B2D0B3-D137-4F9F-B5A1-B5472C227A3A}" dt="2023-03-07T18:18:54.127" v="1166"/>
          <ac:spMkLst>
            <pc:docMk/>
            <pc:sldMk cId="1370531623" sldId="861"/>
            <ac:spMk id="620" creationId="{00000000-0000-0000-0000-000000000000}"/>
          </ac:spMkLst>
        </pc:spChg>
      </pc:sldChg>
      <pc:sldChg chg="delSp modSp mod">
        <pc:chgData name="Manuel Gallego" userId="02cadfcf-5c88-4e90-be73-48ed22da8a98" providerId="ADAL" clId="{D8B2D0B3-D137-4F9F-B5A1-B5472C227A3A}" dt="2023-03-07T19:21:52.408" v="1648" actId="1076"/>
        <pc:sldMkLst>
          <pc:docMk/>
          <pc:sldMk cId="3757040939" sldId="862"/>
        </pc:sldMkLst>
        <pc:spChg chg="mod">
          <ac:chgData name="Manuel Gallego" userId="02cadfcf-5c88-4e90-be73-48ed22da8a98" providerId="ADAL" clId="{D8B2D0B3-D137-4F9F-B5A1-B5472C227A3A}" dt="2023-03-07T19:21:52.408" v="1648" actId="1076"/>
          <ac:spMkLst>
            <pc:docMk/>
            <pc:sldMk cId="3757040939" sldId="862"/>
            <ac:spMk id="2" creationId="{EB395BD1-BA54-0FAE-015A-909ADA3ACCD2}"/>
          </ac:spMkLst>
        </pc:spChg>
        <pc:spChg chg="del mod">
          <ac:chgData name="Manuel Gallego" userId="02cadfcf-5c88-4e90-be73-48ed22da8a98" providerId="ADAL" clId="{D8B2D0B3-D137-4F9F-B5A1-B5472C227A3A}" dt="2023-03-07T18:38:15.470" v="1645" actId="478"/>
          <ac:spMkLst>
            <pc:docMk/>
            <pc:sldMk cId="3757040939" sldId="862"/>
            <ac:spMk id="4" creationId="{E5D0360A-AACC-E92F-787E-2EE1A79D55D1}"/>
          </ac:spMkLst>
        </pc:spChg>
        <pc:spChg chg="mod">
          <ac:chgData name="Manuel Gallego" userId="02cadfcf-5c88-4e90-be73-48ed22da8a98" providerId="ADAL" clId="{D8B2D0B3-D137-4F9F-B5A1-B5472C227A3A}" dt="2023-03-07T18:28:34.143" v="1427" actId="20577"/>
          <ac:spMkLst>
            <pc:docMk/>
            <pc:sldMk cId="3757040939" sldId="862"/>
            <ac:spMk id="554" creationId="{00000000-0000-0000-0000-000000000000}"/>
          </ac:spMkLst>
        </pc:spChg>
      </pc:sldChg>
      <pc:sldChg chg="addSp delSp modSp mod">
        <pc:chgData name="Manuel Gallego" userId="02cadfcf-5c88-4e90-be73-48ed22da8a98" providerId="ADAL" clId="{D8B2D0B3-D137-4F9F-B5A1-B5472C227A3A}" dt="2023-03-07T18:37:38.775" v="1643" actId="20577"/>
        <pc:sldMkLst>
          <pc:docMk/>
          <pc:sldMk cId="2515183342" sldId="863"/>
        </pc:sldMkLst>
        <pc:spChg chg="add mod">
          <ac:chgData name="Manuel Gallego" userId="02cadfcf-5c88-4e90-be73-48ed22da8a98" providerId="ADAL" clId="{D8B2D0B3-D137-4F9F-B5A1-B5472C227A3A}" dt="2023-03-07T18:37:38.775" v="1643" actId="20577"/>
          <ac:spMkLst>
            <pc:docMk/>
            <pc:sldMk cId="2515183342" sldId="863"/>
            <ac:spMk id="2" creationId="{3A583832-4E39-6042-C325-EEBB0FA0C3E9}"/>
          </ac:spMkLst>
        </pc:spChg>
        <pc:picChg chg="del">
          <ac:chgData name="Manuel Gallego" userId="02cadfcf-5c88-4e90-be73-48ed22da8a98" providerId="ADAL" clId="{D8B2D0B3-D137-4F9F-B5A1-B5472C227A3A}" dt="2023-03-07T18:30:16.509" v="1428" actId="478"/>
          <ac:picMkLst>
            <pc:docMk/>
            <pc:sldMk cId="2515183342" sldId="863"/>
            <ac:picMk id="3" creationId="{BD06172D-DCD5-066F-5A09-AA1D5B0CC43C}"/>
          </ac:picMkLst>
        </pc:picChg>
        <pc:picChg chg="mod">
          <ac:chgData name="Manuel Gallego" userId="02cadfcf-5c88-4e90-be73-48ed22da8a98" providerId="ADAL" clId="{D8B2D0B3-D137-4F9F-B5A1-B5472C227A3A}" dt="2023-03-07T18:34:46.138" v="1575" actId="1076"/>
          <ac:picMkLst>
            <pc:docMk/>
            <pc:sldMk cId="2515183342" sldId="863"/>
            <ac:picMk id="552" creationId="{00000000-0000-0000-0000-000000000000}"/>
          </ac:picMkLst>
        </pc:picChg>
      </pc:sldChg>
      <pc:sldChg chg="addSp delSp modSp mod">
        <pc:chgData name="Manuel Gallego" userId="02cadfcf-5c88-4e90-be73-48ed22da8a98" providerId="ADAL" clId="{D8B2D0B3-D137-4F9F-B5A1-B5472C227A3A}" dt="2023-03-07T18:25:56.824" v="1408" actId="20577"/>
        <pc:sldMkLst>
          <pc:docMk/>
          <pc:sldMk cId="3398419287" sldId="865"/>
        </pc:sldMkLst>
        <pc:spChg chg="del">
          <ac:chgData name="Manuel Gallego" userId="02cadfcf-5c88-4e90-be73-48ed22da8a98" providerId="ADAL" clId="{D8B2D0B3-D137-4F9F-B5A1-B5472C227A3A}" dt="2023-03-07T18:19:44.375" v="1183" actId="478"/>
          <ac:spMkLst>
            <pc:docMk/>
            <pc:sldMk cId="3398419287" sldId="865"/>
            <ac:spMk id="6" creationId="{CCA2BC93-5098-FD4E-427E-8C6E81A06F1A}"/>
          </ac:spMkLst>
        </pc:spChg>
        <pc:spChg chg="add mod">
          <ac:chgData name="Manuel Gallego" userId="02cadfcf-5c88-4e90-be73-48ed22da8a98" providerId="ADAL" clId="{D8B2D0B3-D137-4F9F-B5A1-B5472C227A3A}" dt="2023-03-07T18:23:57.111" v="1302" actId="20577"/>
          <ac:spMkLst>
            <pc:docMk/>
            <pc:sldMk cId="3398419287" sldId="865"/>
            <ac:spMk id="7" creationId="{E1471BD9-0708-8D3C-1034-F7C9D7450116}"/>
          </ac:spMkLst>
        </pc:spChg>
        <pc:spChg chg="add mod">
          <ac:chgData name="Manuel Gallego" userId="02cadfcf-5c88-4e90-be73-48ed22da8a98" providerId="ADAL" clId="{D8B2D0B3-D137-4F9F-B5A1-B5472C227A3A}" dt="2023-03-07T18:25:56.824" v="1408" actId="20577"/>
          <ac:spMkLst>
            <pc:docMk/>
            <pc:sldMk cId="3398419287" sldId="865"/>
            <ac:spMk id="9" creationId="{7F5249EE-6671-2437-675D-3E8D99B8BB95}"/>
          </ac:spMkLst>
        </pc:spChg>
        <pc:spChg chg="mod">
          <ac:chgData name="Manuel Gallego" userId="02cadfcf-5c88-4e90-be73-48ed22da8a98" providerId="ADAL" clId="{D8B2D0B3-D137-4F9F-B5A1-B5472C227A3A}" dt="2023-03-07T18:22:51.744" v="1257" actId="20577"/>
          <ac:spMkLst>
            <pc:docMk/>
            <pc:sldMk cId="3398419287" sldId="865"/>
            <ac:spMk id="968" creationId="{00000000-0000-0000-0000-000000000000}"/>
          </ac:spMkLst>
        </pc:spChg>
        <pc:picChg chg="del">
          <ac:chgData name="Manuel Gallego" userId="02cadfcf-5c88-4e90-be73-48ed22da8a98" providerId="ADAL" clId="{D8B2D0B3-D137-4F9F-B5A1-B5472C227A3A}" dt="2023-03-07T18:19:40.323" v="1180" actId="478"/>
          <ac:picMkLst>
            <pc:docMk/>
            <pc:sldMk cId="3398419287" sldId="865"/>
            <ac:picMk id="3" creationId="{EF189EA6-E12B-7921-3158-B6A9286A5ECE}"/>
          </ac:picMkLst>
        </pc:picChg>
        <pc:picChg chg="add mod">
          <ac:chgData name="Manuel Gallego" userId="02cadfcf-5c88-4e90-be73-48ed22da8a98" providerId="ADAL" clId="{D8B2D0B3-D137-4F9F-B5A1-B5472C227A3A}" dt="2023-03-07T18:21:13.305" v="1188" actId="1076"/>
          <ac:picMkLst>
            <pc:docMk/>
            <pc:sldMk cId="3398419287" sldId="865"/>
            <ac:picMk id="4" creationId="{3287853D-9E4E-9F9F-4B05-4A98C145D405}"/>
          </ac:picMkLst>
        </pc:picChg>
        <pc:picChg chg="del">
          <ac:chgData name="Manuel Gallego" userId="02cadfcf-5c88-4e90-be73-48ed22da8a98" providerId="ADAL" clId="{D8B2D0B3-D137-4F9F-B5A1-B5472C227A3A}" dt="2023-03-07T18:19:41.285" v="1181" actId="478"/>
          <ac:picMkLst>
            <pc:docMk/>
            <pc:sldMk cId="3398419287" sldId="865"/>
            <ac:picMk id="5" creationId="{66CC39AD-CF0B-0835-E692-7D27806A78BA}"/>
          </ac:picMkLst>
        </pc:picChg>
        <pc:cxnChg chg="del">
          <ac:chgData name="Manuel Gallego" userId="02cadfcf-5c88-4e90-be73-48ed22da8a98" providerId="ADAL" clId="{D8B2D0B3-D137-4F9F-B5A1-B5472C227A3A}" dt="2023-03-07T18:19:42.518" v="1182" actId="478"/>
          <ac:cxnSpMkLst>
            <pc:docMk/>
            <pc:sldMk cId="3398419287" sldId="865"/>
            <ac:cxnSpMk id="8" creationId="{AAFFE0B0-7456-0FBE-ADBE-F47036D0B074}"/>
          </ac:cxnSpMkLst>
        </pc:cxnChg>
      </pc:sldChg>
      <pc:sldChg chg="modSp mod">
        <pc:chgData name="Manuel Gallego" userId="02cadfcf-5c88-4e90-be73-48ed22da8a98" providerId="ADAL" clId="{D8B2D0B3-D137-4F9F-B5A1-B5472C227A3A}" dt="2023-03-07T18:00:53.080" v="86" actId="20577"/>
        <pc:sldMkLst>
          <pc:docMk/>
          <pc:sldMk cId="1511558102" sldId="867"/>
        </pc:sldMkLst>
        <pc:spChg chg="mod">
          <ac:chgData name="Manuel Gallego" userId="02cadfcf-5c88-4e90-be73-48ed22da8a98" providerId="ADAL" clId="{D8B2D0B3-D137-4F9F-B5A1-B5472C227A3A}" dt="2023-03-07T18:00:53.080" v="86" actId="20577"/>
          <ac:spMkLst>
            <pc:docMk/>
            <pc:sldMk cId="1511558102" sldId="867"/>
            <ac:spMk id="8" creationId="{23464535-1A8B-2369-5D5F-FF1724E861A9}"/>
          </ac:spMkLst>
        </pc:spChg>
      </pc:sldChg>
    </pc:docChg>
  </pc:docChgLst>
  <pc:docChgLst>
    <pc:chgData name="Teodora Chetan" userId="0b7c1b75-fee0-4009-a042-a713c6188efa" providerId="ADAL" clId="{EB92D08E-17A2-2445-AE72-2E0E76DB3EAF}"/>
    <pc:docChg chg="addSld delSld modSld modSection">
      <pc:chgData name="Teodora Chetan" userId="0b7c1b75-fee0-4009-a042-a713c6188efa" providerId="ADAL" clId="{EB92D08E-17A2-2445-AE72-2E0E76DB3EAF}" dt="2020-05-25T12:37:53" v="20" actId="2696"/>
      <pc:docMkLst>
        <pc:docMk/>
      </pc:docMkLst>
      <pc:sldChg chg="addSp delSp modSp">
        <pc:chgData name="Teodora Chetan" userId="0b7c1b75-fee0-4009-a042-a713c6188efa" providerId="ADAL" clId="{EB92D08E-17A2-2445-AE72-2E0E76DB3EAF}" dt="2020-05-25T12:37:01.909" v="1"/>
        <pc:sldMkLst>
          <pc:docMk/>
          <pc:sldMk cId="0" sldId="256"/>
        </pc:sldMkLst>
        <pc:spChg chg="add del mod">
          <ac:chgData name="Teodora Chetan" userId="0b7c1b75-fee0-4009-a042-a713c6188efa" providerId="ADAL" clId="{EB92D08E-17A2-2445-AE72-2E0E76DB3EAF}" dt="2020-05-25T12:37:01.909" v="1"/>
          <ac:spMkLst>
            <pc:docMk/>
            <pc:sldMk cId="0" sldId="256"/>
            <ac:spMk id="2" creationId="{F0DB3E85-0C67-2940-BDC0-06B7E3040464}"/>
          </ac:spMkLst>
        </pc:spChg>
      </pc:sldChg>
      <pc:sldChg chg="del">
        <pc:chgData name="Teodora Chetan" userId="0b7c1b75-fee0-4009-a042-a713c6188efa" providerId="ADAL" clId="{EB92D08E-17A2-2445-AE72-2E0E76DB3EAF}" dt="2020-05-25T12:37:53" v="20" actId="2696"/>
        <pc:sldMkLst>
          <pc:docMk/>
          <pc:sldMk cId="0" sldId="269"/>
        </pc:sldMkLst>
      </pc:sldChg>
      <pc:sldChg chg="add">
        <pc:chgData name="Teodora Chetan" userId="0b7c1b75-fee0-4009-a042-a713c6188efa" providerId="ADAL" clId="{EB92D08E-17A2-2445-AE72-2E0E76DB3EAF}" dt="2020-05-25T12:37:08.654" v="2"/>
        <pc:sldMkLst>
          <pc:docMk/>
          <pc:sldMk cId="2781772258" sldId="856"/>
        </pc:sldMkLst>
      </pc:sldChg>
      <pc:sldChg chg="addSp modSp add">
        <pc:chgData name="Teodora Chetan" userId="0b7c1b75-fee0-4009-a042-a713c6188efa" providerId="ADAL" clId="{EB92D08E-17A2-2445-AE72-2E0E76DB3EAF}" dt="2020-05-25T12:37:47.546" v="19" actId="1036"/>
        <pc:sldMkLst>
          <pc:docMk/>
          <pc:sldMk cId="2955819700" sldId="857"/>
        </pc:sldMkLst>
        <pc:spChg chg="add mod">
          <ac:chgData name="Teodora Chetan" userId="0b7c1b75-fee0-4009-a042-a713c6188efa" providerId="ADAL" clId="{EB92D08E-17A2-2445-AE72-2E0E76DB3EAF}" dt="2020-05-25T12:37:47.546" v="19" actId="1036"/>
          <ac:spMkLst>
            <pc:docMk/>
            <pc:sldMk cId="2955819700" sldId="857"/>
            <ac:spMk id="98" creationId="{70865DFB-9242-054C-B9E7-55EBB7CAB298}"/>
          </ac:spMkLst>
        </pc:spChg>
        <pc:spChg chg="add mod">
          <ac:chgData name="Teodora Chetan" userId="0b7c1b75-fee0-4009-a042-a713c6188efa" providerId="ADAL" clId="{EB92D08E-17A2-2445-AE72-2E0E76DB3EAF}" dt="2020-05-25T12:37:47.546" v="19" actId="1036"/>
          <ac:spMkLst>
            <pc:docMk/>
            <pc:sldMk cId="2955819700" sldId="857"/>
            <ac:spMk id="99" creationId="{42A73AF7-CC7E-934B-BB6E-C6DC1A25FC51}"/>
          </ac:spMkLst>
        </pc:spChg>
        <pc:spChg chg="add mod">
          <ac:chgData name="Teodora Chetan" userId="0b7c1b75-fee0-4009-a042-a713c6188efa" providerId="ADAL" clId="{EB92D08E-17A2-2445-AE72-2E0E76DB3EAF}" dt="2020-05-25T12:37:47.546" v="19" actId="1036"/>
          <ac:spMkLst>
            <pc:docMk/>
            <pc:sldMk cId="2955819700" sldId="857"/>
            <ac:spMk id="104" creationId="{225ED205-B668-CB43-B7CE-E4B139955167}"/>
          </ac:spMkLst>
        </pc:spChg>
      </pc:sldChg>
    </pc:docChg>
  </pc:docChgLst>
  <pc:docChgLst>
    <pc:chgData name="Teodora Chetan" userId="0b7c1b75-fee0-4009-a042-a713c6188efa" providerId="ADAL" clId="{6728E4FA-E148-944C-9521-659A27C8D232}"/>
    <pc:docChg chg="delSld delSection modSection">
      <pc:chgData name="Teodora Chetan" userId="0b7c1b75-fee0-4009-a042-a713c6188efa" providerId="ADAL" clId="{6728E4FA-E148-944C-9521-659A27C8D232}" dt="2021-02-22T09:15:32.971" v="6" actId="17851"/>
      <pc:docMkLst>
        <pc:docMk/>
      </pc:docMkLst>
      <pc:sldChg chg="del">
        <pc:chgData name="Teodora Chetan" userId="0b7c1b75-fee0-4009-a042-a713c6188efa" providerId="ADAL" clId="{6728E4FA-E148-944C-9521-659A27C8D232}" dt="2021-02-22T09:15:26.036" v="0" actId="2696"/>
        <pc:sldMkLst>
          <pc:docMk/>
          <pc:sldMk cId="0" sldId="264"/>
        </pc:sldMkLst>
      </pc:sldChg>
      <pc:sldChg chg="del">
        <pc:chgData name="Teodora Chetan" userId="0b7c1b75-fee0-4009-a042-a713c6188efa" providerId="ADAL" clId="{6728E4FA-E148-944C-9521-659A27C8D232}" dt="2021-02-22T09:15:26.773" v="1" actId="2696"/>
        <pc:sldMkLst>
          <pc:docMk/>
          <pc:sldMk cId="0" sldId="265"/>
        </pc:sldMkLst>
      </pc:sldChg>
      <pc:sldChg chg="del">
        <pc:chgData name="Teodora Chetan" userId="0b7c1b75-fee0-4009-a042-a713c6188efa" providerId="ADAL" clId="{6728E4FA-E148-944C-9521-659A27C8D232}" dt="2021-02-22T09:15:27.796" v="3" actId="2696"/>
        <pc:sldMkLst>
          <pc:docMk/>
          <pc:sldMk cId="0" sldId="267"/>
        </pc:sldMkLst>
      </pc:sldChg>
      <pc:sldChg chg="del">
        <pc:chgData name="Teodora Chetan" userId="0b7c1b75-fee0-4009-a042-a713c6188efa" providerId="ADAL" clId="{6728E4FA-E148-944C-9521-659A27C8D232}" dt="2021-02-22T09:15:28.210" v="4" actId="2696"/>
        <pc:sldMkLst>
          <pc:docMk/>
          <pc:sldMk cId="0" sldId="268"/>
        </pc:sldMkLst>
      </pc:sldChg>
      <pc:sldChg chg="del">
        <pc:chgData name="Teodora Chetan" userId="0b7c1b75-fee0-4009-a042-a713c6188efa" providerId="ADAL" clId="{6728E4FA-E148-944C-9521-659A27C8D232}" dt="2021-02-22T09:15:27.301" v="2" actId="2696"/>
        <pc:sldMkLst>
          <pc:docMk/>
          <pc:sldMk cId="4074512536" sldId="855"/>
        </pc:sldMkLst>
      </pc:sldChg>
      <pc:sldChg chg="del">
        <pc:chgData name="Teodora Chetan" userId="0b7c1b75-fee0-4009-a042-a713c6188efa" providerId="ADAL" clId="{6728E4FA-E148-944C-9521-659A27C8D232}" dt="2021-02-22T09:15:28.704" v="5" actId="2696"/>
        <pc:sldMkLst>
          <pc:docMk/>
          <pc:sldMk cId="2955819700" sldId="857"/>
        </pc:sldMkLst>
      </pc:sldChg>
    </pc:docChg>
  </pc:docChgLst>
  <pc:docChgLst>
    <pc:chgData name="Manuel Gallego" userId="02cadfcf-5c88-4e90-be73-48ed22da8a98" providerId="ADAL" clId="{02ED1262-C2F3-4993-97EE-899DC7E2F5A0}"/>
    <pc:docChg chg="undo custSel addSld delSld modSld sldOrd modSection">
      <pc:chgData name="Manuel Gallego" userId="02cadfcf-5c88-4e90-be73-48ed22da8a98" providerId="ADAL" clId="{02ED1262-C2F3-4993-97EE-899DC7E2F5A0}" dt="2022-10-14T20:46:07.587" v="1183" actId="20577"/>
      <pc:docMkLst>
        <pc:docMk/>
      </pc:docMkLst>
      <pc:sldChg chg="del">
        <pc:chgData name="Manuel Gallego" userId="02cadfcf-5c88-4e90-be73-48ed22da8a98" providerId="ADAL" clId="{02ED1262-C2F3-4993-97EE-899DC7E2F5A0}" dt="2022-10-14T18:54:59.122" v="85" actId="47"/>
        <pc:sldMkLst>
          <pc:docMk/>
          <pc:sldMk cId="0" sldId="256"/>
        </pc:sldMkLst>
      </pc:sldChg>
      <pc:sldChg chg="del">
        <pc:chgData name="Manuel Gallego" userId="02cadfcf-5c88-4e90-be73-48ed22da8a98" providerId="ADAL" clId="{02ED1262-C2F3-4993-97EE-899DC7E2F5A0}" dt="2022-10-14T18:54:42.890" v="84" actId="47"/>
        <pc:sldMkLst>
          <pc:docMk/>
          <pc:sldMk cId="0" sldId="257"/>
        </pc:sldMkLst>
      </pc:sldChg>
      <pc:sldChg chg="modSp mod">
        <pc:chgData name="Manuel Gallego" userId="02cadfcf-5c88-4e90-be73-48ed22da8a98" providerId="ADAL" clId="{02ED1262-C2F3-4993-97EE-899DC7E2F5A0}" dt="2022-10-14T18:54:23.008" v="82" actId="20577"/>
        <pc:sldMkLst>
          <pc:docMk/>
          <pc:sldMk cId="2781772258" sldId="856"/>
        </pc:sldMkLst>
        <pc:spChg chg="mod">
          <ac:chgData name="Manuel Gallego" userId="02cadfcf-5c88-4e90-be73-48ed22da8a98" providerId="ADAL" clId="{02ED1262-C2F3-4993-97EE-899DC7E2F5A0}" dt="2022-10-14T18:54:23.008" v="82" actId="20577"/>
          <ac:spMkLst>
            <pc:docMk/>
            <pc:sldMk cId="2781772258" sldId="856"/>
            <ac:spMk id="94" creationId="{00000000-0000-0000-0000-000000000000}"/>
          </ac:spMkLst>
        </pc:spChg>
        <pc:spChg chg="mod">
          <ac:chgData name="Manuel Gallego" userId="02cadfcf-5c88-4e90-be73-48ed22da8a98" providerId="ADAL" clId="{02ED1262-C2F3-4993-97EE-899DC7E2F5A0}" dt="2022-10-14T18:54:09.717" v="53" actId="14100"/>
          <ac:spMkLst>
            <pc:docMk/>
            <pc:sldMk cId="2781772258" sldId="856"/>
            <ac:spMk id="95" creationId="{00000000-0000-0000-0000-000000000000}"/>
          </ac:spMkLst>
        </pc:spChg>
      </pc:sldChg>
      <pc:sldChg chg="modSp add mod">
        <pc:chgData name="Manuel Gallego" userId="02cadfcf-5c88-4e90-be73-48ed22da8a98" providerId="ADAL" clId="{02ED1262-C2F3-4993-97EE-899DC7E2F5A0}" dt="2022-10-14T20:45:44.476" v="1175" actId="6549"/>
        <pc:sldMkLst>
          <pc:docMk/>
          <pc:sldMk cId="3606133230" sldId="857"/>
        </pc:sldMkLst>
        <pc:spChg chg="mod">
          <ac:chgData name="Manuel Gallego" userId="02cadfcf-5c88-4e90-be73-48ed22da8a98" providerId="ADAL" clId="{02ED1262-C2F3-4993-97EE-899DC7E2F5A0}" dt="2022-10-14T20:45:44.476" v="1175" actId="6549"/>
          <ac:spMkLst>
            <pc:docMk/>
            <pc:sldMk cId="3606133230" sldId="857"/>
            <ac:spMk id="430" creationId="{00000000-0000-0000-0000-000000000000}"/>
          </ac:spMkLst>
        </pc:spChg>
      </pc:sldChg>
      <pc:sldChg chg="addSp modSp add mod">
        <pc:chgData name="Manuel Gallego" userId="02cadfcf-5c88-4e90-be73-48ed22da8a98" providerId="ADAL" clId="{02ED1262-C2F3-4993-97EE-899DC7E2F5A0}" dt="2022-10-14T20:45:53.923" v="1177" actId="20577"/>
        <pc:sldMkLst>
          <pc:docMk/>
          <pc:sldMk cId="1488626024" sldId="858"/>
        </pc:sldMkLst>
        <pc:spChg chg="add mod">
          <ac:chgData name="Manuel Gallego" userId="02cadfcf-5c88-4e90-be73-48ed22da8a98" providerId="ADAL" clId="{02ED1262-C2F3-4993-97EE-899DC7E2F5A0}" dt="2022-10-14T19:04:20.801" v="322" actId="20577"/>
          <ac:spMkLst>
            <pc:docMk/>
            <pc:sldMk cId="1488626024" sldId="858"/>
            <ac:spMk id="5" creationId="{331BAB9D-36D4-A2F9-2D7F-2C1C5EDAC1C2}"/>
          </ac:spMkLst>
        </pc:spChg>
        <pc:spChg chg="mod">
          <ac:chgData name="Manuel Gallego" userId="02cadfcf-5c88-4e90-be73-48ed22da8a98" providerId="ADAL" clId="{02ED1262-C2F3-4993-97EE-899DC7E2F5A0}" dt="2022-10-14T20:45:53.923" v="1177" actId="20577"/>
          <ac:spMkLst>
            <pc:docMk/>
            <pc:sldMk cId="1488626024" sldId="858"/>
            <ac:spMk id="526" creationId="{00000000-0000-0000-0000-000000000000}"/>
          </ac:spMkLst>
        </pc:spChg>
        <pc:spChg chg="mod">
          <ac:chgData name="Manuel Gallego" userId="02cadfcf-5c88-4e90-be73-48ed22da8a98" providerId="ADAL" clId="{02ED1262-C2F3-4993-97EE-899DC7E2F5A0}" dt="2022-10-14T20:35:29.900" v="1000" actId="6549"/>
          <ac:spMkLst>
            <pc:docMk/>
            <pc:sldMk cId="1488626024" sldId="858"/>
            <ac:spMk id="527" creationId="{00000000-0000-0000-0000-000000000000}"/>
          </ac:spMkLst>
        </pc:spChg>
        <pc:spChg chg="mod">
          <ac:chgData name="Manuel Gallego" userId="02cadfcf-5c88-4e90-be73-48ed22da8a98" providerId="ADAL" clId="{02ED1262-C2F3-4993-97EE-899DC7E2F5A0}" dt="2022-10-14T19:03:21.068" v="279" actId="1076"/>
          <ac:spMkLst>
            <pc:docMk/>
            <pc:sldMk cId="1488626024" sldId="858"/>
            <ac:spMk id="528" creationId="{00000000-0000-0000-0000-000000000000}"/>
          </ac:spMkLst>
        </pc:spChg>
        <pc:picChg chg="add mod">
          <ac:chgData name="Manuel Gallego" userId="02cadfcf-5c88-4e90-be73-48ed22da8a98" providerId="ADAL" clId="{02ED1262-C2F3-4993-97EE-899DC7E2F5A0}" dt="2022-10-14T20:44:23.464" v="1135" actId="14100"/>
          <ac:picMkLst>
            <pc:docMk/>
            <pc:sldMk cId="1488626024" sldId="858"/>
            <ac:picMk id="3" creationId="{BC55F0A7-7487-EDA8-1B11-1972A7C7074D}"/>
          </ac:picMkLst>
        </pc:picChg>
      </pc:sldChg>
      <pc:sldChg chg="addSp delSp modSp add mod">
        <pc:chgData name="Manuel Gallego" userId="02cadfcf-5c88-4e90-be73-48ed22da8a98" providerId="ADAL" clId="{02ED1262-C2F3-4993-97EE-899DC7E2F5A0}" dt="2022-10-14T20:45:58.147" v="1179" actId="20577"/>
        <pc:sldMkLst>
          <pc:docMk/>
          <pc:sldMk cId="1952068160" sldId="859"/>
        </pc:sldMkLst>
        <pc:spChg chg="mod">
          <ac:chgData name="Manuel Gallego" userId="02cadfcf-5c88-4e90-be73-48ed22da8a98" providerId="ADAL" clId="{02ED1262-C2F3-4993-97EE-899DC7E2F5A0}" dt="2022-10-14T20:45:58.147" v="1179" actId="20577"/>
          <ac:spMkLst>
            <pc:docMk/>
            <pc:sldMk cId="1952068160" sldId="859"/>
            <ac:spMk id="553" creationId="{00000000-0000-0000-0000-000000000000}"/>
          </ac:spMkLst>
        </pc:spChg>
        <pc:spChg chg="mod">
          <ac:chgData name="Manuel Gallego" userId="02cadfcf-5c88-4e90-be73-48ed22da8a98" providerId="ADAL" clId="{02ED1262-C2F3-4993-97EE-899DC7E2F5A0}" dt="2022-10-14T20:44:35.644" v="1136" actId="20577"/>
          <ac:spMkLst>
            <pc:docMk/>
            <pc:sldMk cId="1952068160" sldId="859"/>
            <ac:spMk id="554" creationId="{00000000-0000-0000-0000-000000000000}"/>
          </ac:spMkLst>
        </pc:spChg>
        <pc:spChg chg="del mod">
          <ac:chgData name="Manuel Gallego" userId="02cadfcf-5c88-4e90-be73-48ed22da8a98" providerId="ADAL" clId="{02ED1262-C2F3-4993-97EE-899DC7E2F5A0}" dt="2022-10-14T19:05:21.016" v="364" actId="478"/>
          <ac:spMkLst>
            <pc:docMk/>
            <pc:sldMk cId="1952068160" sldId="859"/>
            <ac:spMk id="555" creationId="{00000000-0000-0000-0000-000000000000}"/>
          </ac:spMkLst>
        </pc:spChg>
        <pc:picChg chg="add del mod">
          <ac:chgData name="Manuel Gallego" userId="02cadfcf-5c88-4e90-be73-48ed22da8a98" providerId="ADAL" clId="{02ED1262-C2F3-4993-97EE-899DC7E2F5A0}" dt="2022-10-14T19:05:25.652" v="366"/>
          <ac:picMkLst>
            <pc:docMk/>
            <pc:sldMk cId="1952068160" sldId="859"/>
            <ac:picMk id="2" creationId="{F2B838CF-1576-CB7D-B3F0-BBE540F0045A}"/>
          </ac:picMkLst>
        </pc:picChg>
      </pc:sldChg>
      <pc:sldChg chg="addSp delSp modSp add del mod">
        <pc:chgData name="Manuel Gallego" userId="02cadfcf-5c88-4e90-be73-48ed22da8a98" providerId="ADAL" clId="{02ED1262-C2F3-4993-97EE-899DC7E2F5A0}" dt="2022-10-14T19:07:33.200" v="455" actId="47"/>
        <pc:sldMkLst>
          <pc:docMk/>
          <pc:sldMk cId="2169388937" sldId="860"/>
        </pc:sldMkLst>
        <pc:spChg chg="add mod">
          <ac:chgData name="Manuel Gallego" userId="02cadfcf-5c88-4e90-be73-48ed22da8a98" providerId="ADAL" clId="{02ED1262-C2F3-4993-97EE-899DC7E2F5A0}" dt="2022-10-14T19:06:17.188" v="391" actId="1076"/>
          <ac:spMkLst>
            <pc:docMk/>
            <pc:sldMk cId="2169388937" sldId="860"/>
            <ac:spMk id="2" creationId="{0354E3E6-377F-F2A4-72C6-53280E1CEF92}"/>
          </ac:spMkLst>
        </pc:spChg>
        <pc:spChg chg="add mod">
          <ac:chgData name="Manuel Gallego" userId="02cadfcf-5c88-4e90-be73-48ed22da8a98" providerId="ADAL" clId="{02ED1262-C2F3-4993-97EE-899DC7E2F5A0}" dt="2022-10-14T19:06:13.418" v="390" actId="1076"/>
          <ac:spMkLst>
            <pc:docMk/>
            <pc:sldMk cId="2169388937" sldId="860"/>
            <ac:spMk id="3" creationId="{F7071461-FD54-FF4D-457E-4AD70A826115}"/>
          </ac:spMkLst>
        </pc:spChg>
        <pc:spChg chg="add del mod">
          <ac:chgData name="Manuel Gallego" userId="02cadfcf-5c88-4e90-be73-48ed22da8a98" providerId="ADAL" clId="{02ED1262-C2F3-4993-97EE-899DC7E2F5A0}" dt="2022-10-14T19:06:29.578" v="393"/>
          <ac:spMkLst>
            <pc:docMk/>
            <pc:sldMk cId="2169388937" sldId="860"/>
            <ac:spMk id="4" creationId="{6B70E4ED-FA0A-32D3-8EC3-1C6FDE25B4FE}"/>
          </ac:spMkLst>
        </pc:spChg>
        <pc:spChg chg="del">
          <ac:chgData name="Manuel Gallego" userId="02cadfcf-5c88-4e90-be73-48ed22da8a98" providerId="ADAL" clId="{02ED1262-C2F3-4993-97EE-899DC7E2F5A0}" dt="2022-10-14T19:05:33.770" v="368" actId="478"/>
          <ac:spMkLst>
            <pc:docMk/>
            <pc:sldMk cId="2169388937" sldId="860"/>
            <ac:spMk id="553" creationId="{00000000-0000-0000-0000-000000000000}"/>
          </ac:spMkLst>
        </pc:spChg>
        <pc:spChg chg="mod">
          <ac:chgData name="Manuel Gallego" userId="02cadfcf-5c88-4e90-be73-48ed22da8a98" providerId="ADAL" clId="{02ED1262-C2F3-4993-97EE-899DC7E2F5A0}" dt="2022-10-14T19:05:57.329" v="383" actId="20577"/>
          <ac:spMkLst>
            <pc:docMk/>
            <pc:sldMk cId="2169388937" sldId="860"/>
            <ac:spMk id="554" creationId="{00000000-0000-0000-0000-000000000000}"/>
          </ac:spMkLst>
        </pc:spChg>
      </pc:sldChg>
      <pc:sldChg chg="addSp delSp modSp add mod">
        <pc:chgData name="Manuel Gallego" userId="02cadfcf-5c88-4e90-be73-48ed22da8a98" providerId="ADAL" clId="{02ED1262-C2F3-4993-97EE-899DC7E2F5A0}" dt="2022-10-14T20:45:23.141" v="1157" actId="20577"/>
        <pc:sldMkLst>
          <pc:docMk/>
          <pc:sldMk cId="1370531623" sldId="861"/>
        </pc:sldMkLst>
        <pc:spChg chg="add del mod">
          <ac:chgData name="Manuel Gallego" userId="02cadfcf-5c88-4e90-be73-48ed22da8a98" providerId="ADAL" clId="{02ED1262-C2F3-4993-97EE-899DC7E2F5A0}" dt="2022-10-14T20:43:07.366" v="1094" actId="478"/>
          <ac:spMkLst>
            <pc:docMk/>
            <pc:sldMk cId="1370531623" sldId="861"/>
            <ac:spMk id="3" creationId="{335D1FF0-D23F-2F43-2A41-066ACB82D853}"/>
          </ac:spMkLst>
        </pc:spChg>
        <pc:spChg chg="add del mod">
          <ac:chgData name="Manuel Gallego" userId="02cadfcf-5c88-4e90-be73-48ed22da8a98" providerId="ADAL" clId="{02ED1262-C2F3-4993-97EE-899DC7E2F5A0}" dt="2022-10-14T20:45:23.141" v="1157" actId="20577"/>
          <ac:spMkLst>
            <pc:docMk/>
            <pc:sldMk cId="1370531623" sldId="861"/>
            <ac:spMk id="613" creationId="{00000000-0000-0000-0000-000000000000}"/>
          </ac:spMkLst>
        </pc:spChg>
        <pc:spChg chg="mod">
          <ac:chgData name="Manuel Gallego" userId="02cadfcf-5c88-4e90-be73-48ed22da8a98" providerId="ADAL" clId="{02ED1262-C2F3-4993-97EE-899DC7E2F5A0}" dt="2022-10-14T20:41:30.683" v="1072" actId="20577"/>
          <ac:spMkLst>
            <pc:docMk/>
            <pc:sldMk cId="1370531623" sldId="861"/>
            <ac:spMk id="618" creationId="{00000000-0000-0000-0000-000000000000}"/>
          </ac:spMkLst>
        </pc:spChg>
        <pc:spChg chg="mod">
          <ac:chgData name="Manuel Gallego" userId="02cadfcf-5c88-4e90-be73-48ed22da8a98" providerId="ADAL" clId="{02ED1262-C2F3-4993-97EE-899DC7E2F5A0}" dt="2022-10-14T20:42:36.835" v="1092" actId="20577"/>
          <ac:spMkLst>
            <pc:docMk/>
            <pc:sldMk cId="1370531623" sldId="861"/>
            <ac:spMk id="619" creationId="{00000000-0000-0000-0000-000000000000}"/>
          </ac:spMkLst>
        </pc:spChg>
        <pc:spChg chg="mod">
          <ac:chgData name="Manuel Gallego" userId="02cadfcf-5c88-4e90-be73-48ed22da8a98" providerId="ADAL" clId="{02ED1262-C2F3-4993-97EE-899DC7E2F5A0}" dt="2022-10-14T20:44:43.796" v="1137" actId="20577"/>
          <ac:spMkLst>
            <pc:docMk/>
            <pc:sldMk cId="1370531623" sldId="861"/>
            <ac:spMk id="620" creationId="{00000000-0000-0000-0000-000000000000}"/>
          </ac:spMkLst>
        </pc:spChg>
      </pc:sldChg>
      <pc:sldChg chg="addSp modSp add mod ord">
        <pc:chgData name="Manuel Gallego" userId="02cadfcf-5c88-4e90-be73-48ed22da8a98" providerId="ADAL" clId="{02ED1262-C2F3-4993-97EE-899DC7E2F5A0}" dt="2022-10-14T20:46:03.556" v="1181" actId="20577"/>
        <pc:sldMkLst>
          <pc:docMk/>
          <pc:sldMk cId="3757040939" sldId="862"/>
        </pc:sldMkLst>
        <pc:spChg chg="add mod">
          <ac:chgData name="Manuel Gallego" userId="02cadfcf-5c88-4e90-be73-48ed22da8a98" providerId="ADAL" clId="{02ED1262-C2F3-4993-97EE-899DC7E2F5A0}" dt="2022-10-14T19:27:11.169" v="987" actId="14100"/>
          <ac:spMkLst>
            <pc:docMk/>
            <pc:sldMk cId="3757040939" sldId="862"/>
            <ac:spMk id="2" creationId="{EB395BD1-BA54-0FAE-015A-909ADA3ACCD2}"/>
          </ac:spMkLst>
        </pc:spChg>
        <pc:spChg chg="add mod">
          <ac:chgData name="Manuel Gallego" userId="02cadfcf-5c88-4e90-be73-48ed22da8a98" providerId="ADAL" clId="{02ED1262-C2F3-4993-97EE-899DC7E2F5A0}" dt="2022-10-14T19:27:23.156" v="989" actId="1076"/>
          <ac:spMkLst>
            <pc:docMk/>
            <pc:sldMk cId="3757040939" sldId="862"/>
            <ac:spMk id="3" creationId="{F9092D74-1BD2-BF49-955A-137EA3E6525E}"/>
          </ac:spMkLst>
        </pc:spChg>
        <pc:spChg chg="add mod">
          <ac:chgData name="Manuel Gallego" userId="02cadfcf-5c88-4e90-be73-48ed22da8a98" providerId="ADAL" clId="{02ED1262-C2F3-4993-97EE-899DC7E2F5A0}" dt="2022-10-14T19:28:56.892" v="994" actId="14100"/>
          <ac:spMkLst>
            <pc:docMk/>
            <pc:sldMk cId="3757040939" sldId="862"/>
            <ac:spMk id="4" creationId="{E5D0360A-AACC-E92F-787E-2EE1A79D55D1}"/>
          </ac:spMkLst>
        </pc:spChg>
        <pc:spChg chg="mod">
          <ac:chgData name="Manuel Gallego" userId="02cadfcf-5c88-4e90-be73-48ed22da8a98" providerId="ADAL" clId="{02ED1262-C2F3-4993-97EE-899DC7E2F5A0}" dt="2022-10-14T20:46:03.556" v="1181" actId="20577"/>
          <ac:spMkLst>
            <pc:docMk/>
            <pc:sldMk cId="3757040939" sldId="862"/>
            <ac:spMk id="553" creationId="{00000000-0000-0000-0000-000000000000}"/>
          </ac:spMkLst>
        </pc:spChg>
        <pc:spChg chg="mod">
          <ac:chgData name="Manuel Gallego" userId="02cadfcf-5c88-4e90-be73-48ed22da8a98" providerId="ADAL" clId="{02ED1262-C2F3-4993-97EE-899DC7E2F5A0}" dt="2022-10-14T19:27:18.404" v="988" actId="1076"/>
          <ac:spMkLst>
            <pc:docMk/>
            <pc:sldMk cId="3757040939" sldId="862"/>
            <ac:spMk id="554" creationId="{00000000-0000-0000-0000-000000000000}"/>
          </ac:spMkLst>
        </pc:spChg>
      </pc:sldChg>
      <pc:sldChg chg="addSp modSp add mod">
        <pc:chgData name="Manuel Gallego" userId="02cadfcf-5c88-4e90-be73-48ed22da8a98" providerId="ADAL" clId="{02ED1262-C2F3-4993-97EE-899DC7E2F5A0}" dt="2022-10-14T20:46:07.587" v="1183" actId="20577"/>
        <pc:sldMkLst>
          <pc:docMk/>
          <pc:sldMk cId="2515183342" sldId="863"/>
        </pc:sldMkLst>
        <pc:spChg chg="add mod">
          <ac:chgData name="Manuel Gallego" userId="02cadfcf-5c88-4e90-be73-48ed22da8a98" providerId="ADAL" clId="{02ED1262-C2F3-4993-97EE-899DC7E2F5A0}" dt="2022-10-14T19:33:20.773" v="998"/>
          <ac:spMkLst>
            <pc:docMk/>
            <pc:sldMk cId="2515183342" sldId="863"/>
            <ac:spMk id="2" creationId="{E5E94D8B-4B16-14A7-E53F-2E780CF97042}"/>
          </ac:spMkLst>
        </pc:spChg>
        <pc:spChg chg="mod">
          <ac:chgData name="Manuel Gallego" userId="02cadfcf-5c88-4e90-be73-48ed22da8a98" providerId="ADAL" clId="{02ED1262-C2F3-4993-97EE-899DC7E2F5A0}" dt="2022-10-14T20:46:07.587" v="1183" actId="20577"/>
          <ac:spMkLst>
            <pc:docMk/>
            <pc:sldMk cId="2515183342" sldId="863"/>
            <ac:spMk id="553" creationId="{00000000-0000-0000-0000-000000000000}"/>
          </ac:spMkLst>
        </pc:spChg>
        <pc:spChg chg="mod">
          <ac:chgData name="Manuel Gallego" userId="02cadfcf-5c88-4e90-be73-48ed22da8a98" providerId="ADAL" clId="{02ED1262-C2F3-4993-97EE-899DC7E2F5A0}" dt="2022-10-14T19:10:30.393" v="724" actId="20577"/>
          <ac:spMkLst>
            <pc:docMk/>
            <pc:sldMk cId="2515183342" sldId="863"/>
            <ac:spMk id="554" creationId="{00000000-0000-0000-0000-000000000000}"/>
          </ac:spMkLst>
        </pc:spChg>
      </pc:sldChg>
      <pc:sldChg chg="modSp add mod">
        <pc:chgData name="Manuel Gallego" userId="02cadfcf-5c88-4e90-be73-48ed22da8a98" providerId="ADAL" clId="{02ED1262-C2F3-4993-97EE-899DC7E2F5A0}" dt="2022-10-14T19:12:56.707" v="760" actId="20577"/>
        <pc:sldMkLst>
          <pc:docMk/>
          <pc:sldMk cId="2567465753" sldId="864"/>
        </pc:sldMkLst>
        <pc:spChg chg="mod">
          <ac:chgData name="Manuel Gallego" userId="02cadfcf-5c88-4e90-be73-48ed22da8a98" providerId="ADAL" clId="{02ED1262-C2F3-4993-97EE-899DC7E2F5A0}" dt="2022-10-14T19:12:56.707" v="760" actId="20577"/>
          <ac:spMkLst>
            <pc:docMk/>
            <pc:sldMk cId="2567465753" sldId="864"/>
            <ac:spMk id="1012" creationId="{00000000-0000-0000-0000-000000000000}"/>
          </ac:spMkLst>
        </pc:spChg>
      </pc:sldChg>
    </pc:docChg>
  </pc:docChgLst>
  <pc:docChgLst>
    <pc:chgData name="Maria Mihaltan" userId="04f493e6-fab7-42b0-906c-e6d38edfc210" providerId="ADAL" clId="{D4355101-E4EF-2E47-AAD8-BA96750D0BE1}"/>
    <pc:docChg chg="modSld">
      <pc:chgData name="Maria Mihaltan" userId="04f493e6-fab7-42b0-906c-e6d38edfc210" providerId="ADAL" clId="{D4355101-E4EF-2E47-AAD8-BA96750D0BE1}" dt="2020-05-04T05:45:27.127" v="7"/>
      <pc:docMkLst>
        <pc:docMk/>
      </pc:docMkLst>
      <pc:sldChg chg="modTransition">
        <pc:chgData name="Maria Mihaltan" userId="04f493e6-fab7-42b0-906c-e6d38edfc210" providerId="ADAL" clId="{D4355101-E4EF-2E47-AAD8-BA96750D0BE1}" dt="2020-05-04T05:44:02.270" v="0"/>
        <pc:sldMkLst>
          <pc:docMk/>
          <pc:sldMk cId="0" sldId="256"/>
        </pc:sldMkLst>
      </pc:sldChg>
      <pc:sldChg chg="modTransition">
        <pc:chgData name="Maria Mihaltan" userId="04f493e6-fab7-42b0-906c-e6d38edfc210" providerId="ADAL" clId="{D4355101-E4EF-2E47-AAD8-BA96750D0BE1}" dt="2020-05-04T05:44:02.270" v="0"/>
        <pc:sldMkLst>
          <pc:docMk/>
          <pc:sldMk cId="0" sldId="257"/>
        </pc:sldMkLst>
      </pc:sldChg>
      <pc:sldChg chg="modTransition">
        <pc:chgData name="Maria Mihaltan" userId="04f493e6-fab7-42b0-906c-e6d38edfc210" providerId="ADAL" clId="{D4355101-E4EF-2E47-AAD8-BA96750D0BE1}" dt="2020-05-04T05:44:02.270" v="0"/>
        <pc:sldMkLst>
          <pc:docMk/>
          <pc:sldMk cId="0" sldId="258"/>
        </pc:sldMkLst>
      </pc:sldChg>
      <pc:sldChg chg="modTransition">
        <pc:chgData name="Maria Mihaltan" userId="04f493e6-fab7-42b0-906c-e6d38edfc210" providerId="ADAL" clId="{D4355101-E4EF-2E47-AAD8-BA96750D0BE1}" dt="2020-05-04T05:44:02.270" v="0"/>
        <pc:sldMkLst>
          <pc:docMk/>
          <pc:sldMk cId="0" sldId="259"/>
        </pc:sldMkLst>
      </pc:sldChg>
      <pc:sldChg chg="modTransition">
        <pc:chgData name="Maria Mihaltan" userId="04f493e6-fab7-42b0-906c-e6d38edfc210" providerId="ADAL" clId="{D4355101-E4EF-2E47-AAD8-BA96750D0BE1}" dt="2020-05-04T05:44:02.270" v="0"/>
        <pc:sldMkLst>
          <pc:docMk/>
          <pc:sldMk cId="0" sldId="260"/>
        </pc:sldMkLst>
      </pc:sldChg>
      <pc:sldChg chg="modTransition">
        <pc:chgData name="Maria Mihaltan" userId="04f493e6-fab7-42b0-906c-e6d38edfc210" providerId="ADAL" clId="{D4355101-E4EF-2E47-AAD8-BA96750D0BE1}" dt="2020-05-04T05:44:02.270" v="0"/>
        <pc:sldMkLst>
          <pc:docMk/>
          <pc:sldMk cId="0" sldId="261"/>
        </pc:sldMkLst>
      </pc:sldChg>
      <pc:sldChg chg="modTransition">
        <pc:chgData name="Maria Mihaltan" userId="04f493e6-fab7-42b0-906c-e6d38edfc210" providerId="ADAL" clId="{D4355101-E4EF-2E47-AAD8-BA96750D0BE1}" dt="2020-05-04T05:44:02.270" v="0"/>
        <pc:sldMkLst>
          <pc:docMk/>
          <pc:sldMk cId="0" sldId="262"/>
        </pc:sldMkLst>
      </pc:sldChg>
      <pc:sldChg chg="modTransition">
        <pc:chgData name="Maria Mihaltan" userId="04f493e6-fab7-42b0-906c-e6d38edfc210" providerId="ADAL" clId="{D4355101-E4EF-2E47-AAD8-BA96750D0BE1}" dt="2020-05-04T05:44:02.270" v="0"/>
        <pc:sldMkLst>
          <pc:docMk/>
          <pc:sldMk cId="0" sldId="263"/>
        </pc:sldMkLst>
      </pc:sldChg>
      <pc:sldChg chg="modTransition">
        <pc:chgData name="Maria Mihaltan" userId="04f493e6-fab7-42b0-906c-e6d38edfc210" providerId="ADAL" clId="{D4355101-E4EF-2E47-AAD8-BA96750D0BE1}" dt="2020-05-04T05:44:02.270" v="0"/>
        <pc:sldMkLst>
          <pc:docMk/>
          <pc:sldMk cId="0" sldId="264"/>
        </pc:sldMkLst>
      </pc:sldChg>
      <pc:sldChg chg="modTransition">
        <pc:chgData name="Maria Mihaltan" userId="04f493e6-fab7-42b0-906c-e6d38edfc210" providerId="ADAL" clId="{D4355101-E4EF-2E47-AAD8-BA96750D0BE1}" dt="2020-05-04T05:44:02.270" v="0"/>
        <pc:sldMkLst>
          <pc:docMk/>
          <pc:sldMk cId="0" sldId="265"/>
        </pc:sldMkLst>
      </pc:sldChg>
      <pc:sldChg chg="modTransition">
        <pc:chgData name="Maria Mihaltan" userId="04f493e6-fab7-42b0-906c-e6d38edfc210" providerId="ADAL" clId="{D4355101-E4EF-2E47-AAD8-BA96750D0BE1}" dt="2020-05-04T05:44:02.270" v="0"/>
        <pc:sldMkLst>
          <pc:docMk/>
          <pc:sldMk cId="0" sldId="267"/>
        </pc:sldMkLst>
      </pc:sldChg>
      <pc:sldChg chg="modTransition">
        <pc:chgData name="Maria Mihaltan" userId="04f493e6-fab7-42b0-906c-e6d38edfc210" providerId="ADAL" clId="{D4355101-E4EF-2E47-AAD8-BA96750D0BE1}" dt="2020-05-04T05:44:02.270" v="0"/>
        <pc:sldMkLst>
          <pc:docMk/>
          <pc:sldMk cId="0" sldId="268"/>
        </pc:sldMkLst>
      </pc:sldChg>
      <pc:sldChg chg="modTransition">
        <pc:chgData name="Maria Mihaltan" userId="04f493e6-fab7-42b0-906c-e6d38edfc210" providerId="ADAL" clId="{D4355101-E4EF-2E47-AAD8-BA96750D0BE1}" dt="2020-05-04T05:44:02.270" v="0"/>
        <pc:sldMkLst>
          <pc:docMk/>
          <pc:sldMk cId="0" sldId="269"/>
        </pc:sldMkLst>
      </pc:sldChg>
      <pc:sldChg chg="modTransition">
        <pc:chgData name="Maria Mihaltan" userId="04f493e6-fab7-42b0-906c-e6d38edfc210" providerId="ADAL" clId="{D4355101-E4EF-2E47-AAD8-BA96750D0BE1}" dt="2020-05-04T05:44:02.270" v="0"/>
        <pc:sldMkLst>
          <pc:docMk/>
          <pc:sldMk cId="0" sldId="270"/>
        </pc:sldMkLst>
      </pc:sldChg>
      <pc:sldChg chg="modTransition">
        <pc:chgData name="Maria Mihaltan" userId="04f493e6-fab7-42b0-906c-e6d38edfc210" providerId="ADAL" clId="{D4355101-E4EF-2E47-AAD8-BA96750D0BE1}" dt="2020-05-04T05:44:02.270" v="0"/>
        <pc:sldMkLst>
          <pc:docMk/>
          <pc:sldMk cId="0" sldId="271"/>
        </pc:sldMkLst>
      </pc:sldChg>
      <pc:sldChg chg="modTransition">
        <pc:chgData name="Maria Mihaltan" userId="04f493e6-fab7-42b0-906c-e6d38edfc210" providerId="ADAL" clId="{D4355101-E4EF-2E47-AAD8-BA96750D0BE1}" dt="2020-05-04T05:44:02.270" v="0"/>
        <pc:sldMkLst>
          <pc:docMk/>
          <pc:sldMk cId="0" sldId="272"/>
        </pc:sldMkLst>
      </pc:sldChg>
      <pc:sldChg chg="modTransition">
        <pc:chgData name="Maria Mihaltan" userId="04f493e6-fab7-42b0-906c-e6d38edfc210" providerId="ADAL" clId="{D4355101-E4EF-2E47-AAD8-BA96750D0BE1}" dt="2020-05-04T05:44:02.270" v="0"/>
        <pc:sldMkLst>
          <pc:docMk/>
          <pc:sldMk cId="0" sldId="273"/>
        </pc:sldMkLst>
      </pc:sldChg>
      <pc:sldChg chg="modTransition">
        <pc:chgData name="Maria Mihaltan" userId="04f493e6-fab7-42b0-906c-e6d38edfc210" providerId="ADAL" clId="{D4355101-E4EF-2E47-AAD8-BA96750D0BE1}" dt="2020-05-04T05:44:02.270" v="0"/>
        <pc:sldMkLst>
          <pc:docMk/>
          <pc:sldMk cId="0" sldId="274"/>
        </pc:sldMkLst>
      </pc:sldChg>
      <pc:sldChg chg="modTransition">
        <pc:chgData name="Maria Mihaltan" userId="04f493e6-fab7-42b0-906c-e6d38edfc210" providerId="ADAL" clId="{D4355101-E4EF-2E47-AAD8-BA96750D0BE1}" dt="2020-05-04T05:44:02.270" v="0"/>
        <pc:sldMkLst>
          <pc:docMk/>
          <pc:sldMk cId="0" sldId="275"/>
        </pc:sldMkLst>
      </pc:sldChg>
      <pc:sldChg chg="modTransition">
        <pc:chgData name="Maria Mihaltan" userId="04f493e6-fab7-42b0-906c-e6d38edfc210" providerId="ADAL" clId="{D4355101-E4EF-2E47-AAD8-BA96750D0BE1}" dt="2020-05-04T05:44:02.270" v="0"/>
        <pc:sldMkLst>
          <pc:docMk/>
          <pc:sldMk cId="0" sldId="276"/>
        </pc:sldMkLst>
      </pc:sldChg>
      <pc:sldChg chg="modTransition">
        <pc:chgData name="Maria Mihaltan" userId="04f493e6-fab7-42b0-906c-e6d38edfc210" providerId="ADAL" clId="{D4355101-E4EF-2E47-AAD8-BA96750D0BE1}" dt="2020-05-04T05:44:02.270" v="0"/>
        <pc:sldMkLst>
          <pc:docMk/>
          <pc:sldMk cId="0" sldId="277"/>
        </pc:sldMkLst>
      </pc:sldChg>
      <pc:sldChg chg="modTransition">
        <pc:chgData name="Maria Mihaltan" userId="04f493e6-fab7-42b0-906c-e6d38edfc210" providerId="ADAL" clId="{D4355101-E4EF-2E47-AAD8-BA96750D0BE1}" dt="2020-05-04T05:44:02.270" v="0"/>
        <pc:sldMkLst>
          <pc:docMk/>
          <pc:sldMk cId="0" sldId="278"/>
        </pc:sldMkLst>
      </pc:sldChg>
      <pc:sldChg chg="modTransition">
        <pc:chgData name="Maria Mihaltan" userId="04f493e6-fab7-42b0-906c-e6d38edfc210" providerId="ADAL" clId="{D4355101-E4EF-2E47-AAD8-BA96750D0BE1}" dt="2020-05-04T05:44:02.270" v="0"/>
        <pc:sldMkLst>
          <pc:docMk/>
          <pc:sldMk cId="0" sldId="279"/>
        </pc:sldMkLst>
      </pc:sldChg>
      <pc:sldChg chg="modTransition">
        <pc:chgData name="Maria Mihaltan" userId="04f493e6-fab7-42b0-906c-e6d38edfc210" providerId="ADAL" clId="{D4355101-E4EF-2E47-AAD8-BA96750D0BE1}" dt="2020-05-04T05:44:02.270" v="0"/>
        <pc:sldMkLst>
          <pc:docMk/>
          <pc:sldMk cId="0" sldId="280"/>
        </pc:sldMkLst>
      </pc:sldChg>
      <pc:sldChg chg="modTransition">
        <pc:chgData name="Maria Mihaltan" userId="04f493e6-fab7-42b0-906c-e6d38edfc210" providerId="ADAL" clId="{D4355101-E4EF-2E47-AAD8-BA96750D0BE1}" dt="2020-05-04T05:44:02.270" v="0"/>
        <pc:sldMkLst>
          <pc:docMk/>
          <pc:sldMk cId="0" sldId="281"/>
        </pc:sldMkLst>
      </pc:sldChg>
      <pc:sldChg chg="modTransition">
        <pc:chgData name="Maria Mihaltan" userId="04f493e6-fab7-42b0-906c-e6d38edfc210" providerId="ADAL" clId="{D4355101-E4EF-2E47-AAD8-BA96750D0BE1}" dt="2020-05-04T05:44:02.270" v="0"/>
        <pc:sldMkLst>
          <pc:docMk/>
          <pc:sldMk cId="0" sldId="282"/>
        </pc:sldMkLst>
      </pc:sldChg>
      <pc:sldChg chg="modTransition">
        <pc:chgData name="Maria Mihaltan" userId="04f493e6-fab7-42b0-906c-e6d38edfc210" providerId="ADAL" clId="{D4355101-E4EF-2E47-AAD8-BA96750D0BE1}" dt="2020-05-04T05:44:02.270" v="0"/>
        <pc:sldMkLst>
          <pc:docMk/>
          <pc:sldMk cId="0" sldId="283"/>
        </pc:sldMkLst>
      </pc:sldChg>
      <pc:sldChg chg="modTransition">
        <pc:chgData name="Maria Mihaltan" userId="04f493e6-fab7-42b0-906c-e6d38edfc210" providerId="ADAL" clId="{D4355101-E4EF-2E47-AAD8-BA96750D0BE1}" dt="2020-05-04T05:44:02.270" v="0"/>
        <pc:sldMkLst>
          <pc:docMk/>
          <pc:sldMk cId="0" sldId="284"/>
        </pc:sldMkLst>
      </pc:sldChg>
      <pc:sldChg chg="modTransition">
        <pc:chgData name="Maria Mihaltan" userId="04f493e6-fab7-42b0-906c-e6d38edfc210" providerId="ADAL" clId="{D4355101-E4EF-2E47-AAD8-BA96750D0BE1}" dt="2020-05-04T05:44:02.270" v="0"/>
        <pc:sldMkLst>
          <pc:docMk/>
          <pc:sldMk cId="0" sldId="285"/>
        </pc:sldMkLst>
      </pc:sldChg>
      <pc:sldChg chg="modTransition">
        <pc:chgData name="Maria Mihaltan" userId="04f493e6-fab7-42b0-906c-e6d38edfc210" providerId="ADAL" clId="{D4355101-E4EF-2E47-AAD8-BA96750D0BE1}" dt="2020-05-04T05:44:02.270" v="0"/>
        <pc:sldMkLst>
          <pc:docMk/>
          <pc:sldMk cId="0" sldId="286"/>
        </pc:sldMkLst>
      </pc:sldChg>
      <pc:sldChg chg="modTransition">
        <pc:chgData name="Maria Mihaltan" userId="04f493e6-fab7-42b0-906c-e6d38edfc210" providerId="ADAL" clId="{D4355101-E4EF-2E47-AAD8-BA96750D0BE1}" dt="2020-05-04T05:44:02.270" v="0"/>
        <pc:sldMkLst>
          <pc:docMk/>
          <pc:sldMk cId="0" sldId="287"/>
        </pc:sldMkLst>
      </pc:sldChg>
      <pc:sldChg chg="modTransition">
        <pc:chgData name="Maria Mihaltan" userId="04f493e6-fab7-42b0-906c-e6d38edfc210" providerId="ADAL" clId="{D4355101-E4EF-2E47-AAD8-BA96750D0BE1}" dt="2020-05-04T05:44:02.270" v="0"/>
        <pc:sldMkLst>
          <pc:docMk/>
          <pc:sldMk cId="0" sldId="288"/>
        </pc:sldMkLst>
      </pc:sldChg>
      <pc:sldChg chg="modTransition">
        <pc:chgData name="Maria Mihaltan" userId="04f493e6-fab7-42b0-906c-e6d38edfc210" providerId="ADAL" clId="{D4355101-E4EF-2E47-AAD8-BA96750D0BE1}" dt="2020-05-04T05:44:02.270" v="0"/>
        <pc:sldMkLst>
          <pc:docMk/>
          <pc:sldMk cId="0" sldId="289"/>
        </pc:sldMkLst>
      </pc:sldChg>
      <pc:sldChg chg="modTransition">
        <pc:chgData name="Maria Mihaltan" userId="04f493e6-fab7-42b0-906c-e6d38edfc210" providerId="ADAL" clId="{D4355101-E4EF-2E47-AAD8-BA96750D0BE1}" dt="2020-05-04T05:44:02.270" v="0"/>
        <pc:sldMkLst>
          <pc:docMk/>
          <pc:sldMk cId="0" sldId="290"/>
        </pc:sldMkLst>
      </pc:sldChg>
      <pc:sldChg chg="modTransition">
        <pc:chgData name="Maria Mihaltan" userId="04f493e6-fab7-42b0-906c-e6d38edfc210" providerId="ADAL" clId="{D4355101-E4EF-2E47-AAD8-BA96750D0BE1}" dt="2020-05-04T05:44:02.270" v="0"/>
        <pc:sldMkLst>
          <pc:docMk/>
          <pc:sldMk cId="0" sldId="291"/>
        </pc:sldMkLst>
      </pc:sldChg>
      <pc:sldChg chg="modTransition">
        <pc:chgData name="Maria Mihaltan" userId="04f493e6-fab7-42b0-906c-e6d38edfc210" providerId="ADAL" clId="{D4355101-E4EF-2E47-AAD8-BA96750D0BE1}" dt="2020-05-04T05:44:02.270" v="0"/>
        <pc:sldMkLst>
          <pc:docMk/>
          <pc:sldMk cId="0" sldId="292"/>
        </pc:sldMkLst>
      </pc:sldChg>
      <pc:sldChg chg="modTransition">
        <pc:chgData name="Maria Mihaltan" userId="04f493e6-fab7-42b0-906c-e6d38edfc210" providerId="ADAL" clId="{D4355101-E4EF-2E47-AAD8-BA96750D0BE1}" dt="2020-05-04T05:44:02.270" v="0"/>
        <pc:sldMkLst>
          <pc:docMk/>
          <pc:sldMk cId="0" sldId="293"/>
        </pc:sldMkLst>
      </pc:sldChg>
      <pc:sldChg chg="modTransition">
        <pc:chgData name="Maria Mihaltan" userId="04f493e6-fab7-42b0-906c-e6d38edfc210" providerId="ADAL" clId="{D4355101-E4EF-2E47-AAD8-BA96750D0BE1}" dt="2020-05-04T05:44:02.270" v="0"/>
        <pc:sldMkLst>
          <pc:docMk/>
          <pc:sldMk cId="0" sldId="294"/>
        </pc:sldMkLst>
      </pc:sldChg>
      <pc:sldChg chg="modTransition modAnim">
        <pc:chgData name="Maria Mihaltan" userId="04f493e6-fab7-42b0-906c-e6d38edfc210" providerId="ADAL" clId="{D4355101-E4EF-2E47-AAD8-BA96750D0BE1}" dt="2020-05-04T05:44:52.472" v="1"/>
        <pc:sldMkLst>
          <pc:docMk/>
          <pc:sldMk cId="0" sldId="295"/>
        </pc:sldMkLst>
      </pc:sldChg>
      <pc:sldChg chg="modTransition">
        <pc:chgData name="Maria Mihaltan" userId="04f493e6-fab7-42b0-906c-e6d38edfc210" providerId="ADAL" clId="{D4355101-E4EF-2E47-AAD8-BA96750D0BE1}" dt="2020-05-04T05:44:02.270" v="0"/>
        <pc:sldMkLst>
          <pc:docMk/>
          <pc:sldMk cId="0" sldId="296"/>
        </pc:sldMkLst>
      </pc:sldChg>
      <pc:sldChg chg="modTransition modAnim">
        <pc:chgData name="Maria Mihaltan" userId="04f493e6-fab7-42b0-906c-e6d38edfc210" providerId="ADAL" clId="{D4355101-E4EF-2E47-AAD8-BA96750D0BE1}" dt="2020-05-04T05:44:59.874" v="2"/>
        <pc:sldMkLst>
          <pc:docMk/>
          <pc:sldMk cId="0" sldId="297"/>
        </pc:sldMkLst>
      </pc:sldChg>
      <pc:sldChg chg="modTransition">
        <pc:chgData name="Maria Mihaltan" userId="04f493e6-fab7-42b0-906c-e6d38edfc210" providerId="ADAL" clId="{D4355101-E4EF-2E47-AAD8-BA96750D0BE1}" dt="2020-05-04T05:44:02.270" v="0"/>
        <pc:sldMkLst>
          <pc:docMk/>
          <pc:sldMk cId="0" sldId="298"/>
        </pc:sldMkLst>
      </pc:sldChg>
      <pc:sldChg chg="modTransition">
        <pc:chgData name="Maria Mihaltan" userId="04f493e6-fab7-42b0-906c-e6d38edfc210" providerId="ADAL" clId="{D4355101-E4EF-2E47-AAD8-BA96750D0BE1}" dt="2020-05-04T05:44:02.270" v="0"/>
        <pc:sldMkLst>
          <pc:docMk/>
          <pc:sldMk cId="0" sldId="299"/>
        </pc:sldMkLst>
      </pc:sldChg>
      <pc:sldChg chg="modTransition">
        <pc:chgData name="Maria Mihaltan" userId="04f493e6-fab7-42b0-906c-e6d38edfc210" providerId="ADAL" clId="{D4355101-E4EF-2E47-AAD8-BA96750D0BE1}" dt="2020-05-04T05:44:02.270" v="0"/>
        <pc:sldMkLst>
          <pc:docMk/>
          <pc:sldMk cId="0" sldId="300"/>
        </pc:sldMkLst>
      </pc:sldChg>
      <pc:sldChg chg="modTransition">
        <pc:chgData name="Maria Mihaltan" userId="04f493e6-fab7-42b0-906c-e6d38edfc210" providerId="ADAL" clId="{D4355101-E4EF-2E47-AAD8-BA96750D0BE1}" dt="2020-05-04T05:44:02.270" v="0"/>
        <pc:sldMkLst>
          <pc:docMk/>
          <pc:sldMk cId="0" sldId="301"/>
        </pc:sldMkLst>
      </pc:sldChg>
      <pc:sldChg chg="modTransition">
        <pc:chgData name="Maria Mihaltan" userId="04f493e6-fab7-42b0-906c-e6d38edfc210" providerId="ADAL" clId="{D4355101-E4EF-2E47-AAD8-BA96750D0BE1}" dt="2020-05-04T05:44:02.270" v="0"/>
        <pc:sldMkLst>
          <pc:docMk/>
          <pc:sldMk cId="0" sldId="302"/>
        </pc:sldMkLst>
      </pc:sldChg>
      <pc:sldChg chg="modTransition">
        <pc:chgData name="Maria Mihaltan" userId="04f493e6-fab7-42b0-906c-e6d38edfc210" providerId="ADAL" clId="{D4355101-E4EF-2E47-AAD8-BA96750D0BE1}" dt="2020-05-04T05:44:02.270" v="0"/>
        <pc:sldMkLst>
          <pc:docMk/>
          <pc:sldMk cId="0" sldId="303"/>
        </pc:sldMkLst>
      </pc:sldChg>
      <pc:sldChg chg="modTransition">
        <pc:chgData name="Maria Mihaltan" userId="04f493e6-fab7-42b0-906c-e6d38edfc210" providerId="ADAL" clId="{D4355101-E4EF-2E47-AAD8-BA96750D0BE1}" dt="2020-05-04T05:44:02.270" v="0"/>
        <pc:sldMkLst>
          <pc:docMk/>
          <pc:sldMk cId="0" sldId="304"/>
        </pc:sldMkLst>
      </pc:sldChg>
      <pc:sldChg chg="modTransition modAnim">
        <pc:chgData name="Maria Mihaltan" userId="04f493e6-fab7-42b0-906c-e6d38edfc210" providerId="ADAL" clId="{D4355101-E4EF-2E47-AAD8-BA96750D0BE1}" dt="2020-05-04T05:45:10.427" v="3"/>
        <pc:sldMkLst>
          <pc:docMk/>
          <pc:sldMk cId="0" sldId="305"/>
        </pc:sldMkLst>
      </pc:sldChg>
      <pc:sldChg chg="modTransition modAnim">
        <pc:chgData name="Maria Mihaltan" userId="04f493e6-fab7-42b0-906c-e6d38edfc210" providerId="ADAL" clId="{D4355101-E4EF-2E47-AAD8-BA96750D0BE1}" dt="2020-05-04T05:45:13.249" v="4"/>
        <pc:sldMkLst>
          <pc:docMk/>
          <pc:sldMk cId="0" sldId="306"/>
        </pc:sldMkLst>
      </pc:sldChg>
      <pc:sldChg chg="modTransition modAnim">
        <pc:chgData name="Maria Mihaltan" userId="04f493e6-fab7-42b0-906c-e6d38edfc210" providerId="ADAL" clId="{D4355101-E4EF-2E47-AAD8-BA96750D0BE1}" dt="2020-05-04T05:45:16.961" v="5"/>
        <pc:sldMkLst>
          <pc:docMk/>
          <pc:sldMk cId="0" sldId="307"/>
        </pc:sldMkLst>
      </pc:sldChg>
      <pc:sldChg chg="modTransition modAnim">
        <pc:chgData name="Maria Mihaltan" userId="04f493e6-fab7-42b0-906c-e6d38edfc210" providerId="ADAL" clId="{D4355101-E4EF-2E47-AAD8-BA96750D0BE1}" dt="2020-05-04T05:45:20.696" v="6"/>
        <pc:sldMkLst>
          <pc:docMk/>
          <pc:sldMk cId="0" sldId="308"/>
        </pc:sldMkLst>
      </pc:sldChg>
      <pc:sldChg chg="modTransition">
        <pc:chgData name="Maria Mihaltan" userId="04f493e6-fab7-42b0-906c-e6d38edfc210" providerId="ADAL" clId="{D4355101-E4EF-2E47-AAD8-BA96750D0BE1}" dt="2020-05-04T05:44:02.270" v="0"/>
        <pc:sldMkLst>
          <pc:docMk/>
          <pc:sldMk cId="0" sldId="309"/>
        </pc:sldMkLst>
      </pc:sldChg>
      <pc:sldChg chg="modTransition">
        <pc:chgData name="Maria Mihaltan" userId="04f493e6-fab7-42b0-906c-e6d38edfc210" providerId="ADAL" clId="{D4355101-E4EF-2E47-AAD8-BA96750D0BE1}" dt="2020-05-04T05:44:02.270" v="0"/>
        <pc:sldMkLst>
          <pc:docMk/>
          <pc:sldMk cId="0" sldId="310"/>
        </pc:sldMkLst>
      </pc:sldChg>
      <pc:sldChg chg="modTransition">
        <pc:chgData name="Maria Mihaltan" userId="04f493e6-fab7-42b0-906c-e6d38edfc210" providerId="ADAL" clId="{D4355101-E4EF-2E47-AAD8-BA96750D0BE1}" dt="2020-05-04T05:44:02.270" v="0"/>
        <pc:sldMkLst>
          <pc:docMk/>
          <pc:sldMk cId="0" sldId="311"/>
        </pc:sldMkLst>
      </pc:sldChg>
      <pc:sldChg chg="modTransition">
        <pc:chgData name="Maria Mihaltan" userId="04f493e6-fab7-42b0-906c-e6d38edfc210" providerId="ADAL" clId="{D4355101-E4EF-2E47-AAD8-BA96750D0BE1}" dt="2020-05-04T05:44:02.270" v="0"/>
        <pc:sldMkLst>
          <pc:docMk/>
          <pc:sldMk cId="0" sldId="312"/>
        </pc:sldMkLst>
      </pc:sldChg>
      <pc:sldChg chg="modTransition modAnim">
        <pc:chgData name="Maria Mihaltan" userId="04f493e6-fab7-42b0-906c-e6d38edfc210" providerId="ADAL" clId="{D4355101-E4EF-2E47-AAD8-BA96750D0BE1}" dt="2020-05-04T05:45:27.127" v="7"/>
        <pc:sldMkLst>
          <pc:docMk/>
          <pc:sldMk cId="0" sldId="313"/>
        </pc:sldMkLst>
      </pc:sldChg>
      <pc:sldChg chg="modTransition">
        <pc:chgData name="Maria Mihaltan" userId="04f493e6-fab7-42b0-906c-e6d38edfc210" providerId="ADAL" clId="{D4355101-E4EF-2E47-AAD8-BA96750D0BE1}" dt="2020-05-04T05:44:02.270" v="0"/>
        <pc:sldMkLst>
          <pc:docMk/>
          <pc:sldMk cId="0" sldId="314"/>
        </pc:sldMkLst>
      </pc:sldChg>
      <pc:sldChg chg="modTransition">
        <pc:chgData name="Maria Mihaltan" userId="04f493e6-fab7-42b0-906c-e6d38edfc210" providerId="ADAL" clId="{D4355101-E4EF-2E47-AAD8-BA96750D0BE1}" dt="2020-05-04T05:44:02.270" v="0"/>
        <pc:sldMkLst>
          <pc:docMk/>
          <pc:sldMk cId="0" sldId="315"/>
        </pc:sldMkLst>
      </pc:sldChg>
      <pc:sldChg chg="modTransition">
        <pc:chgData name="Maria Mihaltan" userId="04f493e6-fab7-42b0-906c-e6d38edfc210" providerId="ADAL" clId="{D4355101-E4EF-2E47-AAD8-BA96750D0BE1}" dt="2020-05-04T05:44:02.270" v="0"/>
        <pc:sldMkLst>
          <pc:docMk/>
          <pc:sldMk cId="0" sldId="316"/>
        </pc:sldMkLst>
      </pc:sldChg>
      <pc:sldChg chg="modTransition">
        <pc:chgData name="Maria Mihaltan" userId="04f493e6-fab7-42b0-906c-e6d38edfc210" providerId="ADAL" clId="{D4355101-E4EF-2E47-AAD8-BA96750D0BE1}" dt="2020-05-04T05:44:02.270" v="0"/>
        <pc:sldMkLst>
          <pc:docMk/>
          <pc:sldMk cId="0" sldId="317"/>
        </pc:sldMkLst>
      </pc:sldChg>
      <pc:sldChg chg="modTransition">
        <pc:chgData name="Maria Mihaltan" userId="04f493e6-fab7-42b0-906c-e6d38edfc210" providerId="ADAL" clId="{D4355101-E4EF-2E47-AAD8-BA96750D0BE1}" dt="2020-05-04T05:44:02.270" v="0"/>
        <pc:sldMkLst>
          <pc:docMk/>
          <pc:sldMk cId="0" sldId="318"/>
        </pc:sldMkLst>
      </pc:sldChg>
      <pc:sldChg chg="modTransition">
        <pc:chgData name="Maria Mihaltan" userId="04f493e6-fab7-42b0-906c-e6d38edfc210" providerId="ADAL" clId="{D4355101-E4EF-2E47-AAD8-BA96750D0BE1}" dt="2020-05-04T05:44:02.270" v="0"/>
        <pc:sldMkLst>
          <pc:docMk/>
          <pc:sldMk cId="0" sldId="319"/>
        </pc:sldMkLst>
      </pc:sldChg>
      <pc:sldChg chg="modTransition">
        <pc:chgData name="Maria Mihaltan" userId="04f493e6-fab7-42b0-906c-e6d38edfc210" providerId="ADAL" clId="{D4355101-E4EF-2E47-AAD8-BA96750D0BE1}" dt="2020-05-04T05:44:02.270" v="0"/>
        <pc:sldMkLst>
          <pc:docMk/>
          <pc:sldMk cId="0" sldId="320"/>
        </pc:sldMkLst>
      </pc:sldChg>
      <pc:sldChg chg="modTransition">
        <pc:chgData name="Maria Mihaltan" userId="04f493e6-fab7-42b0-906c-e6d38edfc210" providerId="ADAL" clId="{D4355101-E4EF-2E47-AAD8-BA96750D0BE1}" dt="2020-05-04T05:44:02.270" v="0"/>
        <pc:sldMkLst>
          <pc:docMk/>
          <pc:sldMk cId="0" sldId="321"/>
        </pc:sldMkLst>
      </pc:sldChg>
      <pc:sldChg chg="modTransition">
        <pc:chgData name="Maria Mihaltan" userId="04f493e6-fab7-42b0-906c-e6d38edfc210" providerId="ADAL" clId="{D4355101-E4EF-2E47-AAD8-BA96750D0BE1}" dt="2020-05-04T05:44:02.270" v="0"/>
        <pc:sldMkLst>
          <pc:docMk/>
          <pc:sldMk cId="0" sldId="322"/>
        </pc:sldMkLst>
      </pc:sldChg>
      <pc:sldChg chg="modTransition">
        <pc:chgData name="Maria Mihaltan" userId="04f493e6-fab7-42b0-906c-e6d38edfc210" providerId="ADAL" clId="{D4355101-E4EF-2E47-AAD8-BA96750D0BE1}" dt="2020-05-04T05:44:02.270" v="0"/>
        <pc:sldMkLst>
          <pc:docMk/>
          <pc:sldMk cId="0" sldId="323"/>
        </pc:sldMkLst>
      </pc:sldChg>
      <pc:sldChg chg="modTransition">
        <pc:chgData name="Maria Mihaltan" userId="04f493e6-fab7-42b0-906c-e6d38edfc210" providerId="ADAL" clId="{D4355101-E4EF-2E47-AAD8-BA96750D0BE1}" dt="2020-05-04T05:44:02.270" v="0"/>
        <pc:sldMkLst>
          <pc:docMk/>
          <pc:sldMk cId="0" sldId="324"/>
        </pc:sldMkLst>
      </pc:sldChg>
      <pc:sldChg chg="modTransition">
        <pc:chgData name="Maria Mihaltan" userId="04f493e6-fab7-42b0-906c-e6d38edfc210" providerId="ADAL" clId="{D4355101-E4EF-2E47-AAD8-BA96750D0BE1}" dt="2020-05-04T05:44:02.270" v="0"/>
        <pc:sldMkLst>
          <pc:docMk/>
          <pc:sldMk cId="0" sldId="325"/>
        </pc:sldMkLst>
      </pc:sldChg>
      <pc:sldChg chg="modTransition">
        <pc:chgData name="Maria Mihaltan" userId="04f493e6-fab7-42b0-906c-e6d38edfc210" providerId="ADAL" clId="{D4355101-E4EF-2E47-AAD8-BA96750D0BE1}" dt="2020-05-04T05:44:02.270" v="0"/>
        <pc:sldMkLst>
          <pc:docMk/>
          <pc:sldMk cId="0" sldId="326"/>
        </pc:sldMkLst>
      </pc:sldChg>
      <pc:sldChg chg="modTransition">
        <pc:chgData name="Maria Mihaltan" userId="04f493e6-fab7-42b0-906c-e6d38edfc210" providerId="ADAL" clId="{D4355101-E4EF-2E47-AAD8-BA96750D0BE1}" dt="2020-05-04T05:44:02.270" v="0"/>
        <pc:sldMkLst>
          <pc:docMk/>
          <pc:sldMk cId="4105627753" sldId="327"/>
        </pc:sldMkLst>
      </pc:sldChg>
      <pc:sldChg chg="modTransition">
        <pc:chgData name="Maria Mihaltan" userId="04f493e6-fab7-42b0-906c-e6d38edfc210" providerId="ADAL" clId="{D4355101-E4EF-2E47-AAD8-BA96750D0BE1}" dt="2020-05-04T05:44:02.270" v="0"/>
        <pc:sldMkLst>
          <pc:docMk/>
          <pc:sldMk cId="1296851235" sldId="328"/>
        </pc:sldMkLst>
      </pc:sldChg>
      <pc:sldChg chg="modTransition">
        <pc:chgData name="Maria Mihaltan" userId="04f493e6-fab7-42b0-906c-e6d38edfc210" providerId="ADAL" clId="{D4355101-E4EF-2E47-AAD8-BA96750D0BE1}" dt="2020-05-04T05:44:02.270" v="0"/>
        <pc:sldMkLst>
          <pc:docMk/>
          <pc:sldMk cId="967441930" sldId="329"/>
        </pc:sldMkLst>
      </pc:sldChg>
      <pc:sldChg chg="modTransition">
        <pc:chgData name="Maria Mihaltan" userId="04f493e6-fab7-42b0-906c-e6d38edfc210" providerId="ADAL" clId="{D4355101-E4EF-2E47-AAD8-BA96750D0BE1}" dt="2020-05-04T05:44:02.270" v="0"/>
        <pc:sldMkLst>
          <pc:docMk/>
          <pc:sldMk cId="2503926333" sldId="330"/>
        </pc:sldMkLst>
      </pc:sldChg>
      <pc:sldChg chg="modTransition">
        <pc:chgData name="Maria Mihaltan" userId="04f493e6-fab7-42b0-906c-e6d38edfc210" providerId="ADAL" clId="{D4355101-E4EF-2E47-AAD8-BA96750D0BE1}" dt="2020-05-04T05:44:02.270" v="0"/>
        <pc:sldMkLst>
          <pc:docMk/>
          <pc:sldMk cId="1778338162" sldId="331"/>
        </pc:sldMkLst>
      </pc:sldChg>
      <pc:sldChg chg="modTransition">
        <pc:chgData name="Maria Mihaltan" userId="04f493e6-fab7-42b0-906c-e6d38edfc210" providerId="ADAL" clId="{D4355101-E4EF-2E47-AAD8-BA96750D0BE1}" dt="2020-05-04T05:44:02.270" v="0"/>
        <pc:sldMkLst>
          <pc:docMk/>
          <pc:sldMk cId="1649244100" sldId="332"/>
        </pc:sldMkLst>
      </pc:sldChg>
      <pc:sldChg chg="modTransition">
        <pc:chgData name="Maria Mihaltan" userId="04f493e6-fab7-42b0-906c-e6d38edfc210" providerId="ADAL" clId="{D4355101-E4EF-2E47-AAD8-BA96750D0BE1}" dt="2020-05-04T05:44:02.270" v="0"/>
        <pc:sldMkLst>
          <pc:docMk/>
          <pc:sldMk cId="2578519766" sldId="333"/>
        </pc:sldMkLst>
      </pc:sldChg>
      <pc:sldChg chg="modTransition">
        <pc:chgData name="Maria Mihaltan" userId="04f493e6-fab7-42b0-906c-e6d38edfc210" providerId="ADAL" clId="{D4355101-E4EF-2E47-AAD8-BA96750D0BE1}" dt="2020-05-04T05:44:02.270" v="0"/>
        <pc:sldMkLst>
          <pc:docMk/>
          <pc:sldMk cId="2581678095" sldId="334"/>
        </pc:sldMkLst>
      </pc:sldChg>
      <pc:sldChg chg="modTransition">
        <pc:chgData name="Maria Mihaltan" userId="04f493e6-fab7-42b0-906c-e6d38edfc210" providerId="ADAL" clId="{D4355101-E4EF-2E47-AAD8-BA96750D0BE1}" dt="2020-05-04T05:44:02.270" v="0"/>
        <pc:sldMkLst>
          <pc:docMk/>
          <pc:sldMk cId="3571482197" sldId="335"/>
        </pc:sldMkLst>
      </pc:sldChg>
      <pc:sldChg chg="modTransition">
        <pc:chgData name="Maria Mihaltan" userId="04f493e6-fab7-42b0-906c-e6d38edfc210" providerId="ADAL" clId="{D4355101-E4EF-2E47-AAD8-BA96750D0BE1}" dt="2020-05-04T05:44:02.270" v="0"/>
        <pc:sldMkLst>
          <pc:docMk/>
          <pc:sldMk cId="268152558" sldId="336"/>
        </pc:sldMkLst>
      </pc:sldChg>
      <pc:sldChg chg="modTransition">
        <pc:chgData name="Maria Mihaltan" userId="04f493e6-fab7-42b0-906c-e6d38edfc210" providerId="ADAL" clId="{D4355101-E4EF-2E47-AAD8-BA96750D0BE1}" dt="2020-05-04T05:44:02.270" v="0"/>
        <pc:sldMkLst>
          <pc:docMk/>
          <pc:sldMk cId="3296542071" sldId="337"/>
        </pc:sldMkLst>
      </pc:sldChg>
      <pc:sldChg chg="modTransition">
        <pc:chgData name="Maria Mihaltan" userId="04f493e6-fab7-42b0-906c-e6d38edfc210" providerId="ADAL" clId="{D4355101-E4EF-2E47-AAD8-BA96750D0BE1}" dt="2020-05-04T05:44:02.270" v="0"/>
        <pc:sldMkLst>
          <pc:docMk/>
          <pc:sldMk cId="3242050235" sldId="338"/>
        </pc:sldMkLst>
      </pc:sldChg>
      <pc:sldChg chg="modTransition">
        <pc:chgData name="Maria Mihaltan" userId="04f493e6-fab7-42b0-906c-e6d38edfc210" providerId="ADAL" clId="{D4355101-E4EF-2E47-AAD8-BA96750D0BE1}" dt="2020-05-04T05:44:02.270" v="0"/>
        <pc:sldMkLst>
          <pc:docMk/>
          <pc:sldMk cId="1062620325" sldId="339"/>
        </pc:sldMkLst>
      </pc:sldChg>
      <pc:sldChg chg="modTransition">
        <pc:chgData name="Maria Mihaltan" userId="04f493e6-fab7-42b0-906c-e6d38edfc210" providerId="ADAL" clId="{D4355101-E4EF-2E47-AAD8-BA96750D0BE1}" dt="2020-05-04T05:44:02.270" v="0"/>
        <pc:sldMkLst>
          <pc:docMk/>
          <pc:sldMk cId="3029488141" sldId="340"/>
        </pc:sldMkLst>
      </pc:sldChg>
      <pc:sldChg chg="modTransition">
        <pc:chgData name="Maria Mihaltan" userId="04f493e6-fab7-42b0-906c-e6d38edfc210" providerId="ADAL" clId="{D4355101-E4EF-2E47-AAD8-BA96750D0BE1}" dt="2020-05-04T05:44:02.270" v="0"/>
        <pc:sldMkLst>
          <pc:docMk/>
          <pc:sldMk cId="356019431" sldId="341"/>
        </pc:sldMkLst>
      </pc:sldChg>
      <pc:sldChg chg="modTransition">
        <pc:chgData name="Maria Mihaltan" userId="04f493e6-fab7-42b0-906c-e6d38edfc210" providerId="ADAL" clId="{D4355101-E4EF-2E47-AAD8-BA96750D0BE1}" dt="2020-05-04T05:44:02.270" v="0"/>
        <pc:sldMkLst>
          <pc:docMk/>
          <pc:sldMk cId="1439326127" sldId="342"/>
        </pc:sldMkLst>
      </pc:sldChg>
      <pc:sldChg chg="modTransition">
        <pc:chgData name="Maria Mihaltan" userId="04f493e6-fab7-42b0-906c-e6d38edfc210" providerId="ADAL" clId="{D4355101-E4EF-2E47-AAD8-BA96750D0BE1}" dt="2020-05-04T05:44:02.270" v="0"/>
        <pc:sldMkLst>
          <pc:docMk/>
          <pc:sldMk cId="3205283554" sldId="343"/>
        </pc:sldMkLst>
      </pc:sldChg>
      <pc:sldChg chg="modTransition">
        <pc:chgData name="Maria Mihaltan" userId="04f493e6-fab7-42b0-906c-e6d38edfc210" providerId="ADAL" clId="{D4355101-E4EF-2E47-AAD8-BA96750D0BE1}" dt="2020-05-04T05:44:02.270" v="0"/>
        <pc:sldMkLst>
          <pc:docMk/>
          <pc:sldMk cId="1840008974" sldId="344"/>
        </pc:sldMkLst>
      </pc:sldChg>
      <pc:sldChg chg="modTransition">
        <pc:chgData name="Maria Mihaltan" userId="04f493e6-fab7-42b0-906c-e6d38edfc210" providerId="ADAL" clId="{D4355101-E4EF-2E47-AAD8-BA96750D0BE1}" dt="2020-05-04T05:44:02.270" v="0"/>
        <pc:sldMkLst>
          <pc:docMk/>
          <pc:sldMk cId="2109522386" sldId="345"/>
        </pc:sldMkLst>
      </pc:sldChg>
      <pc:sldChg chg="modTransition">
        <pc:chgData name="Maria Mihaltan" userId="04f493e6-fab7-42b0-906c-e6d38edfc210" providerId="ADAL" clId="{D4355101-E4EF-2E47-AAD8-BA96750D0BE1}" dt="2020-05-04T05:44:02.270" v="0"/>
        <pc:sldMkLst>
          <pc:docMk/>
          <pc:sldMk cId="1248773131" sldId="346"/>
        </pc:sldMkLst>
      </pc:sldChg>
      <pc:sldChg chg="modTransition">
        <pc:chgData name="Maria Mihaltan" userId="04f493e6-fab7-42b0-906c-e6d38edfc210" providerId="ADAL" clId="{D4355101-E4EF-2E47-AAD8-BA96750D0BE1}" dt="2020-05-04T05:44:02.270" v="0"/>
        <pc:sldMkLst>
          <pc:docMk/>
          <pc:sldMk cId="1977337809" sldId="347"/>
        </pc:sldMkLst>
      </pc:sldChg>
      <pc:sldChg chg="modTransition">
        <pc:chgData name="Maria Mihaltan" userId="04f493e6-fab7-42b0-906c-e6d38edfc210" providerId="ADAL" clId="{D4355101-E4EF-2E47-AAD8-BA96750D0BE1}" dt="2020-05-04T05:44:02.270" v="0"/>
        <pc:sldMkLst>
          <pc:docMk/>
          <pc:sldMk cId="1094709358" sldId="851"/>
        </pc:sldMkLst>
      </pc:sldChg>
      <pc:sldChg chg="modTransition">
        <pc:chgData name="Maria Mihaltan" userId="04f493e6-fab7-42b0-906c-e6d38edfc210" providerId="ADAL" clId="{D4355101-E4EF-2E47-AAD8-BA96750D0BE1}" dt="2020-05-04T05:44:02.270" v="0"/>
        <pc:sldMkLst>
          <pc:docMk/>
          <pc:sldMk cId="1029543606" sldId="852"/>
        </pc:sldMkLst>
      </pc:sldChg>
      <pc:sldChg chg="modTransition">
        <pc:chgData name="Maria Mihaltan" userId="04f493e6-fab7-42b0-906c-e6d38edfc210" providerId="ADAL" clId="{D4355101-E4EF-2E47-AAD8-BA96750D0BE1}" dt="2020-05-04T05:44:02.270" v="0"/>
        <pc:sldMkLst>
          <pc:docMk/>
          <pc:sldMk cId="1493063890" sldId="853"/>
        </pc:sldMkLst>
      </pc:sldChg>
      <pc:sldChg chg="modTransition">
        <pc:chgData name="Maria Mihaltan" userId="04f493e6-fab7-42b0-906c-e6d38edfc210" providerId="ADAL" clId="{D4355101-E4EF-2E47-AAD8-BA96750D0BE1}" dt="2020-05-04T05:44:02.270" v="0"/>
        <pc:sldMkLst>
          <pc:docMk/>
          <pc:sldMk cId="4074512536" sldId="855"/>
        </pc:sldMkLst>
      </pc:sldChg>
    </pc:docChg>
  </pc:docChgLst>
</pc:chgInfo>
</file>

<file path=ppt/media/image10.png>
</file>

<file path=ppt/media/image11.png>
</file>

<file path=ppt/media/image2.png>
</file>

<file path=ppt/media/image3.png>
</file>

<file path=ppt/media/image4.png>
</file>

<file path=ppt/media/image5.tif>
</file>

<file path=ppt/media/image6.png>
</file>

<file path=ppt/media/image7.t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1" name="Shape 91"/>
          <p:cNvSpPr>
            <a:spLocks noGrp="1" noRot="1" noChangeAspect="1"/>
          </p:cNvSpPr>
          <p:nvPr>
            <p:ph type="sldImg"/>
          </p:nvPr>
        </p:nvSpPr>
        <p:spPr>
          <a:xfrm>
            <a:off x="1143000" y="685800"/>
            <a:ext cx="4572000" cy="3429000"/>
          </a:xfrm>
          <a:prstGeom prst="rect">
            <a:avLst/>
          </a:prstGeom>
        </p:spPr>
        <p:txBody>
          <a:bodyPr/>
          <a:lstStyle/>
          <a:p>
            <a:endParaRPr/>
          </a:p>
        </p:txBody>
      </p:sp>
      <p:sp>
        <p:nvSpPr>
          <p:cNvPr id="92" name="Shape 92"/>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a:defRPr>
    </a:lvl1pPr>
    <a:lvl2pPr indent="228600" defTabSz="457200" latinLnBrk="0">
      <a:lnSpc>
        <a:spcPct val="117999"/>
      </a:lnSpc>
      <a:defRPr sz="2200">
        <a:latin typeface="+mn-lt"/>
        <a:ea typeface="+mn-ea"/>
        <a:cs typeface="+mn-cs"/>
        <a:sym typeface="Helvetica"/>
      </a:defRPr>
    </a:lvl2pPr>
    <a:lvl3pPr indent="457200" defTabSz="457200" latinLnBrk="0">
      <a:lnSpc>
        <a:spcPct val="117999"/>
      </a:lnSpc>
      <a:defRPr sz="2200">
        <a:latin typeface="+mn-lt"/>
        <a:ea typeface="+mn-ea"/>
        <a:cs typeface="+mn-cs"/>
        <a:sym typeface="Helvetica"/>
      </a:defRPr>
    </a:lvl3pPr>
    <a:lvl4pPr indent="685800" defTabSz="457200" latinLnBrk="0">
      <a:lnSpc>
        <a:spcPct val="117999"/>
      </a:lnSpc>
      <a:defRPr sz="2200">
        <a:latin typeface="+mn-lt"/>
        <a:ea typeface="+mn-ea"/>
        <a:cs typeface="+mn-cs"/>
        <a:sym typeface="Helvetica"/>
      </a:defRPr>
    </a:lvl4pPr>
    <a:lvl5pPr indent="914400" defTabSz="457200" latinLnBrk="0">
      <a:lnSpc>
        <a:spcPct val="117999"/>
      </a:lnSpc>
      <a:defRPr sz="2200">
        <a:latin typeface="+mn-lt"/>
        <a:ea typeface="+mn-ea"/>
        <a:cs typeface="+mn-cs"/>
        <a:sym typeface="Helvetica"/>
      </a:defRPr>
    </a:lvl5pPr>
    <a:lvl6pPr indent="1143000" defTabSz="457200" latinLnBrk="0">
      <a:lnSpc>
        <a:spcPct val="117999"/>
      </a:lnSpc>
      <a:defRPr sz="2200">
        <a:latin typeface="+mn-lt"/>
        <a:ea typeface="+mn-ea"/>
        <a:cs typeface="+mn-cs"/>
        <a:sym typeface="Helvetica"/>
      </a:defRPr>
    </a:lvl6pPr>
    <a:lvl7pPr indent="1371600" defTabSz="457200" latinLnBrk="0">
      <a:lnSpc>
        <a:spcPct val="117999"/>
      </a:lnSpc>
      <a:defRPr sz="2200">
        <a:latin typeface="+mn-lt"/>
        <a:ea typeface="+mn-ea"/>
        <a:cs typeface="+mn-cs"/>
        <a:sym typeface="Helvetica"/>
      </a:defRPr>
    </a:lvl7pPr>
    <a:lvl8pPr indent="1600200" defTabSz="457200" latinLnBrk="0">
      <a:lnSpc>
        <a:spcPct val="117999"/>
      </a:lnSpc>
      <a:defRPr sz="2200">
        <a:latin typeface="+mn-lt"/>
        <a:ea typeface="+mn-ea"/>
        <a:cs typeface="+mn-cs"/>
        <a:sym typeface="Helvetica"/>
      </a:defRPr>
    </a:lvl8pPr>
    <a:lvl9pPr indent="1828800" defTabSz="457200" latinLnBrk="0">
      <a:lnSpc>
        <a:spcPct val="117999"/>
      </a:lnSpc>
      <a:defRPr sz="2200">
        <a:latin typeface="+mn-lt"/>
        <a:ea typeface="+mn-ea"/>
        <a:cs typeface="+mn-cs"/>
        <a:sym typeface="Helvetica"/>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Shape 432"/>
          <p:cNvSpPr>
            <a:spLocks noGrp="1" noRot="1" noChangeAspect="1"/>
          </p:cNvSpPr>
          <p:nvPr>
            <p:ph type="sldImg"/>
          </p:nvPr>
        </p:nvSpPr>
        <p:spPr>
          <a:xfrm>
            <a:off x="381000" y="685800"/>
            <a:ext cx="6096000" cy="3429000"/>
          </a:xfrm>
          <a:prstGeom prst="rect">
            <a:avLst/>
          </a:prstGeom>
        </p:spPr>
        <p:txBody>
          <a:bodyPr/>
          <a:lstStyle/>
          <a:p>
            <a:endParaRPr/>
          </a:p>
        </p:txBody>
      </p:sp>
      <p:sp>
        <p:nvSpPr>
          <p:cNvPr id="433" name="Shape 433"/>
          <p:cNvSpPr>
            <a:spLocks noGrp="1"/>
          </p:cNvSpPr>
          <p:nvPr>
            <p:ph type="body" sz="quarter" idx="1"/>
          </p:nvPr>
        </p:nvSpPr>
        <p:spPr>
          <a:prstGeom prst="rect">
            <a:avLst/>
          </a:prstGeom>
        </p:spPr>
        <p:txBody>
          <a:bodyPr/>
          <a:lstStyle/>
          <a:p>
            <a:pPr>
              <a:defRPr b="1"/>
            </a:pPr>
            <a:r>
              <a:t>Agenda Slide (version B)</a:t>
            </a:r>
          </a:p>
          <a:p>
            <a:r>
              <a:t>This slide should provide the audience with the “chapters” of the “story.”</a:t>
            </a:r>
          </a:p>
          <a:p>
            <a:r>
              <a:t>Change the header and footer in the master slides to reflect the client name and presentation name.</a:t>
            </a:r>
          </a:p>
          <a:p>
            <a:r>
              <a:t>These chapter titles should match the Chapter Intro Slides throughout the deck (see slide 4).</a:t>
            </a:r>
          </a:p>
          <a:p>
            <a:r>
              <a:t>There are two versions of this slide: black and white (see previous slide).</a:t>
            </a:r>
          </a:p>
        </p:txBody>
      </p:sp>
    </p:spTree>
    <p:extLst>
      <p:ext uri="{BB962C8B-B14F-4D97-AF65-F5344CB8AC3E}">
        <p14:creationId xmlns:p14="http://schemas.microsoft.com/office/powerpoint/2010/main" val="2382803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 name="Shape 432"/>
          <p:cNvSpPr>
            <a:spLocks noGrp="1" noRot="1" noChangeAspect="1"/>
          </p:cNvSpPr>
          <p:nvPr>
            <p:ph type="sldImg"/>
          </p:nvPr>
        </p:nvSpPr>
        <p:spPr>
          <a:xfrm>
            <a:off x="381000" y="685800"/>
            <a:ext cx="6096000" cy="3429000"/>
          </a:xfrm>
          <a:prstGeom prst="rect">
            <a:avLst/>
          </a:prstGeom>
        </p:spPr>
        <p:txBody>
          <a:bodyPr/>
          <a:lstStyle/>
          <a:p>
            <a:endParaRPr/>
          </a:p>
        </p:txBody>
      </p:sp>
      <p:sp>
        <p:nvSpPr>
          <p:cNvPr id="433" name="Shape 433"/>
          <p:cNvSpPr>
            <a:spLocks noGrp="1"/>
          </p:cNvSpPr>
          <p:nvPr>
            <p:ph type="body" sz="quarter" idx="1"/>
          </p:nvPr>
        </p:nvSpPr>
        <p:spPr>
          <a:prstGeom prst="rect">
            <a:avLst/>
          </a:prstGeom>
        </p:spPr>
        <p:txBody>
          <a:bodyPr/>
          <a:lstStyle/>
          <a:p>
            <a:pPr>
              <a:defRPr b="1"/>
            </a:pPr>
            <a:r>
              <a:t>Agenda Slide (version B)</a:t>
            </a:r>
          </a:p>
          <a:p>
            <a:r>
              <a:t>This slide should provide the audience with the “chapters” of the “story.”</a:t>
            </a:r>
          </a:p>
          <a:p>
            <a:r>
              <a:t>Change the header and footer in the master slides to reflect the client name and presentation name.</a:t>
            </a:r>
          </a:p>
          <a:p>
            <a:r>
              <a:t>These chapter titles should match the Chapter Intro Slides throughout the deck (see slide 4).</a:t>
            </a:r>
          </a:p>
          <a:p>
            <a:r>
              <a:t>There are two versions of this slide: black and white (see previous slide).</a:t>
            </a:r>
          </a:p>
        </p:txBody>
      </p:sp>
    </p:spTree>
    <p:extLst>
      <p:ext uri="{BB962C8B-B14F-4D97-AF65-F5344CB8AC3E}">
        <p14:creationId xmlns:p14="http://schemas.microsoft.com/office/powerpoint/2010/main" val="5141824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1" name="Shape 531"/>
          <p:cNvSpPr>
            <a:spLocks noGrp="1" noRot="1" noChangeAspect="1"/>
          </p:cNvSpPr>
          <p:nvPr>
            <p:ph type="sldImg"/>
          </p:nvPr>
        </p:nvSpPr>
        <p:spPr>
          <a:xfrm>
            <a:off x="381000" y="685800"/>
            <a:ext cx="6096000" cy="3429000"/>
          </a:xfrm>
          <a:prstGeom prst="rect">
            <a:avLst/>
          </a:prstGeom>
        </p:spPr>
        <p:txBody>
          <a:bodyPr/>
          <a:lstStyle/>
          <a:p>
            <a:endParaRPr/>
          </a:p>
        </p:txBody>
      </p:sp>
      <p:sp>
        <p:nvSpPr>
          <p:cNvPr id="532" name="Shape 532"/>
          <p:cNvSpPr>
            <a:spLocks noGrp="1"/>
          </p:cNvSpPr>
          <p:nvPr>
            <p:ph type="body" sz="quarter" idx="1"/>
          </p:nvPr>
        </p:nvSpPr>
        <p:spPr>
          <a:prstGeom prst="rect">
            <a:avLst/>
          </a:prstGeom>
        </p:spPr>
        <p:txBody>
          <a:bodyPr/>
          <a:lstStyle/>
          <a:p>
            <a:pPr>
              <a:defRPr b="1"/>
            </a:pPr>
            <a:r>
              <a:t>Chapter Intro Slide (version K)</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11412636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Shape 558"/>
          <p:cNvSpPr>
            <a:spLocks noGrp="1" noRot="1" noChangeAspect="1"/>
          </p:cNvSpPr>
          <p:nvPr>
            <p:ph type="sldImg"/>
          </p:nvPr>
        </p:nvSpPr>
        <p:spPr>
          <a:xfrm>
            <a:off x="381000" y="685800"/>
            <a:ext cx="6096000" cy="3429000"/>
          </a:xfrm>
          <a:prstGeom prst="rect">
            <a:avLst/>
          </a:prstGeom>
        </p:spPr>
        <p:txBody>
          <a:bodyPr/>
          <a:lstStyle/>
          <a:p>
            <a:endParaRPr/>
          </a:p>
        </p:txBody>
      </p:sp>
      <p:sp>
        <p:nvSpPr>
          <p:cNvPr id="559" name="Shape 559"/>
          <p:cNvSpPr>
            <a:spLocks noGrp="1"/>
          </p:cNvSpPr>
          <p:nvPr>
            <p:ph type="body" sz="quarter" idx="1"/>
          </p:nvPr>
        </p:nvSpPr>
        <p:spPr>
          <a:prstGeom prst="rect">
            <a:avLst/>
          </a:prstGeom>
        </p:spPr>
        <p:txBody>
          <a:bodyPr/>
          <a:lstStyle/>
          <a:p>
            <a:pPr>
              <a:defRPr b="1"/>
            </a:pPr>
            <a:r>
              <a:t>Chapter Intro Slide (version N)</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2377540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 name="Shape 624"/>
          <p:cNvSpPr>
            <a:spLocks noGrp="1" noRot="1" noChangeAspect="1"/>
          </p:cNvSpPr>
          <p:nvPr>
            <p:ph type="sldImg"/>
          </p:nvPr>
        </p:nvSpPr>
        <p:spPr>
          <a:xfrm>
            <a:off x="381000" y="685800"/>
            <a:ext cx="6096000" cy="3429000"/>
          </a:xfrm>
          <a:prstGeom prst="rect">
            <a:avLst/>
          </a:prstGeom>
        </p:spPr>
        <p:txBody>
          <a:bodyPr/>
          <a:lstStyle/>
          <a:p>
            <a:endParaRPr/>
          </a:p>
        </p:txBody>
      </p:sp>
      <p:sp>
        <p:nvSpPr>
          <p:cNvPr id="625" name="Shape 625"/>
          <p:cNvSpPr>
            <a:spLocks noGrp="1"/>
          </p:cNvSpPr>
          <p:nvPr>
            <p:ph type="body" sz="quarter" idx="1"/>
          </p:nvPr>
        </p:nvSpPr>
        <p:spPr>
          <a:prstGeom prst="rect">
            <a:avLst/>
          </a:prstGeom>
        </p:spPr>
        <p:txBody>
          <a:bodyPr/>
          <a:lstStyle/>
          <a:p>
            <a:pPr>
              <a:defRPr b="1"/>
            </a:pPr>
            <a:r>
              <a:t>Elements (version 2)</a:t>
            </a:r>
          </a:p>
          <a:p>
            <a:r>
              <a:t>Elements are used to give more detail to a set of ideas, they should all relate to the same topic.</a:t>
            </a:r>
          </a:p>
          <a:p>
            <a:r>
              <a:t>Use this page for a list of deliverables, key roles on a project, phases of a project, or any topic that can be broken down into more specific examples. </a:t>
            </a:r>
          </a:p>
          <a:p>
            <a:r>
              <a:t>Each section should have an icon that relates to the content of that specific element, no icon should be repeated on the same page, and they should all be the same colour.</a:t>
            </a:r>
          </a:p>
          <a:p>
            <a:r>
              <a:t>Keep the text to 1-2 sentences and aim to have about the same amount of content under each element. </a:t>
            </a:r>
          </a:p>
        </p:txBody>
      </p:sp>
    </p:spTree>
    <p:extLst>
      <p:ext uri="{BB962C8B-B14F-4D97-AF65-F5344CB8AC3E}">
        <p14:creationId xmlns:p14="http://schemas.microsoft.com/office/powerpoint/2010/main" val="41199785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9" name="Shape 969"/>
          <p:cNvSpPr>
            <a:spLocks noGrp="1" noRot="1" noChangeAspect="1"/>
          </p:cNvSpPr>
          <p:nvPr>
            <p:ph type="sldImg"/>
          </p:nvPr>
        </p:nvSpPr>
        <p:spPr>
          <a:xfrm>
            <a:off x="381000" y="685800"/>
            <a:ext cx="6096000" cy="3429000"/>
          </a:xfrm>
          <a:prstGeom prst="rect">
            <a:avLst/>
          </a:prstGeom>
        </p:spPr>
        <p:txBody>
          <a:bodyPr/>
          <a:lstStyle/>
          <a:p>
            <a:endParaRPr/>
          </a:p>
        </p:txBody>
      </p:sp>
      <p:sp>
        <p:nvSpPr>
          <p:cNvPr id="970" name="Shape 970"/>
          <p:cNvSpPr>
            <a:spLocks noGrp="1"/>
          </p:cNvSpPr>
          <p:nvPr>
            <p:ph type="body" sz="quarter" idx="1"/>
          </p:nvPr>
        </p:nvSpPr>
        <p:spPr>
          <a:prstGeom prst="rect">
            <a:avLst/>
          </a:prstGeom>
        </p:spPr>
        <p:txBody>
          <a:bodyPr/>
          <a:lstStyle/>
          <a:p>
            <a:pPr>
              <a:defRPr b="1"/>
            </a:pPr>
            <a:r>
              <a:t>Data slide (version 7)</a:t>
            </a:r>
          </a:p>
          <a:p>
            <a:r>
              <a:t>If the data is best represented in a bar chart, use this slide. </a:t>
            </a:r>
          </a:p>
          <a:p>
            <a:r>
              <a:t>Double click the chart and a button will appear that says “Edit Chart Data” to customize the chart.</a:t>
            </a:r>
          </a:p>
          <a:p>
            <a:r>
              <a:t>If more than 3 pieces of data need to be represented, refer to page 8 on how to use the Endava brand palette to include secondary colours.</a:t>
            </a:r>
          </a:p>
        </p:txBody>
      </p:sp>
    </p:spTree>
    <p:extLst>
      <p:ext uri="{BB962C8B-B14F-4D97-AF65-F5344CB8AC3E}">
        <p14:creationId xmlns:p14="http://schemas.microsoft.com/office/powerpoint/2010/main" val="39521076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Shape 558"/>
          <p:cNvSpPr>
            <a:spLocks noGrp="1" noRot="1" noChangeAspect="1"/>
          </p:cNvSpPr>
          <p:nvPr>
            <p:ph type="sldImg"/>
          </p:nvPr>
        </p:nvSpPr>
        <p:spPr>
          <a:xfrm>
            <a:off x="381000" y="685800"/>
            <a:ext cx="6096000" cy="3429000"/>
          </a:xfrm>
          <a:prstGeom prst="rect">
            <a:avLst/>
          </a:prstGeom>
        </p:spPr>
        <p:txBody>
          <a:bodyPr/>
          <a:lstStyle/>
          <a:p>
            <a:endParaRPr/>
          </a:p>
        </p:txBody>
      </p:sp>
      <p:sp>
        <p:nvSpPr>
          <p:cNvPr id="559" name="Shape 559"/>
          <p:cNvSpPr>
            <a:spLocks noGrp="1"/>
          </p:cNvSpPr>
          <p:nvPr>
            <p:ph type="body" sz="quarter" idx="1"/>
          </p:nvPr>
        </p:nvSpPr>
        <p:spPr>
          <a:prstGeom prst="rect">
            <a:avLst/>
          </a:prstGeom>
        </p:spPr>
        <p:txBody>
          <a:bodyPr/>
          <a:lstStyle/>
          <a:p>
            <a:pPr>
              <a:defRPr b="1"/>
            </a:pPr>
            <a:r>
              <a:t>Chapter Intro Slide (version N)</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8172282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8" name="Shape 558"/>
          <p:cNvSpPr>
            <a:spLocks noGrp="1" noRot="1" noChangeAspect="1"/>
          </p:cNvSpPr>
          <p:nvPr>
            <p:ph type="sldImg"/>
          </p:nvPr>
        </p:nvSpPr>
        <p:spPr>
          <a:xfrm>
            <a:off x="381000" y="685800"/>
            <a:ext cx="6096000" cy="3429000"/>
          </a:xfrm>
          <a:prstGeom prst="rect">
            <a:avLst/>
          </a:prstGeom>
        </p:spPr>
        <p:txBody>
          <a:bodyPr/>
          <a:lstStyle/>
          <a:p>
            <a:endParaRPr/>
          </a:p>
        </p:txBody>
      </p:sp>
      <p:sp>
        <p:nvSpPr>
          <p:cNvPr id="559" name="Shape 559"/>
          <p:cNvSpPr>
            <a:spLocks noGrp="1"/>
          </p:cNvSpPr>
          <p:nvPr>
            <p:ph type="body" sz="quarter" idx="1"/>
          </p:nvPr>
        </p:nvSpPr>
        <p:spPr>
          <a:prstGeom prst="rect">
            <a:avLst/>
          </a:prstGeom>
        </p:spPr>
        <p:txBody>
          <a:bodyPr/>
          <a:lstStyle/>
          <a:p>
            <a:pPr>
              <a:defRPr b="1"/>
            </a:pPr>
            <a:r>
              <a:t>Chapter Intro Slide (version N)</a:t>
            </a:r>
          </a:p>
          <a:p>
            <a:r>
              <a:t>This slide should be used at the beginning of each “chapter” of your presentation (as introduced in the Agenda slide) to keep the audience aware of their place in the story and to help break things up. Change the text and chapter number accordingly. If you do not need a sub-head (the smaller text), delete it. Use different backgrounds for different chapter titles, try not to repeat a background.</a:t>
            </a:r>
          </a:p>
          <a:p>
            <a:r>
              <a:t>Very short presentations (&lt; ~10 slides) may not need Chapter Intro Slides.</a:t>
            </a:r>
          </a:p>
          <a:p>
            <a:r>
              <a:t>There are multiple versions of this template with various white and black background images starting on slide 10.</a:t>
            </a:r>
          </a:p>
        </p:txBody>
      </p:sp>
    </p:spTree>
    <p:extLst>
      <p:ext uri="{BB962C8B-B14F-4D97-AF65-F5344CB8AC3E}">
        <p14:creationId xmlns:p14="http://schemas.microsoft.com/office/powerpoint/2010/main" val="33014760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cSld name="blank">
    <p:spTree>
      <p:nvGrpSpPr>
        <p:cNvPr id="1" name=""/>
        <p:cNvGrpSpPr/>
        <p:nvPr/>
      </p:nvGrpSpPr>
      <p:grpSpPr>
        <a:xfrm>
          <a:off x="0" y="0"/>
          <a:ext cx="0" cy="0"/>
          <a:chOff x="0" y="0"/>
          <a:chExt cx="0" cy="0"/>
        </a:xfrm>
      </p:grpSpPr>
      <p:sp>
        <p:nvSpPr>
          <p:cNvPr id="13" name="Slide Number"/>
          <p:cNvSpPr txBox="1">
            <a:spLocks noGrp="1"/>
          </p:cNvSpPr>
          <p:nvPr>
            <p:ph type="sldNum" sz="quarter" idx="2"/>
          </p:nvPr>
        </p:nvSpPr>
        <p:spPr>
          <a:xfrm>
            <a:off x="11958984" y="13081000"/>
            <a:ext cx="453332" cy="469900"/>
          </a:xfrm>
          <a:prstGeom prst="rect">
            <a:avLst/>
          </a:prstGeom>
        </p:spPr>
        <p:txBody>
          <a:bodyPr/>
          <a:lstStyle>
            <a:lvl1pPr algn="ctr">
              <a:defRPr sz="2400" b="0"/>
            </a:lvl1pPr>
          </a:lstStyle>
          <a:p>
            <a:fld id="{86CB4B4D-7CA3-9044-876B-883B54F8677D}" type="slidenum">
              <a:t>‹#›</a:t>
            </a:fld>
            <a:endParaRPr/>
          </a:p>
        </p:txBody>
      </p:sp>
      <p:sp>
        <p:nvSpPr>
          <p:cNvPr id="2" name="Title 1">
            <a:extLst>
              <a:ext uri="{FF2B5EF4-FFF2-40B4-BE49-F238E27FC236}">
                <a16:creationId xmlns:a16="http://schemas.microsoft.com/office/drawing/2014/main" id="{715B6A64-0381-AB42-A5D0-0BAF47E6ECE1}"/>
              </a:ext>
            </a:extLst>
          </p:cNvPr>
          <p:cNvSpPr>
            <a:spLocks noGrp="1"/>
          </p:cNvSpPr>
          <p:nvPr>
            <p:ph type="ctrTitle"/>
          </p:nvPr>
        </p:nvSpPr>
        <p:spPr>
          <a:xfrm>
            <a:off x="3048000" y="2244725"/>
            <a:ext cx="18288000" cy="4775200"/>
          </a:xfrm>
        </p:spPr>
        <p:txBody>
          <a:bodyPr anchor="b"/>
          <a:lstStyle>
            <a:lvl1pPr algn="ctr">
              <a:defRPr sz="6000"/>
            </a:lvl1pPr>
          </a:lstStyle>
          <a:p>
            <a:r>
              <a:rPr lang="en-GB"/>
              <a:t>Click to edit Master title style</a:t>
            </a:r>
            <a:endParaRPr lang="en-RO"/>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Header and Footer">
    <p:spTree>
      <p:nvGrpSpPr>
        <p:cNvPr id="1" name=""/>
        <p:cNvGrpSpPr/>
        <p:nvPr/>
      </p:nvGrpSpPr>
      <p:grpSpPr>
        <a:xfrm>
          <a:off x="0" y="0"/>
          <a:ext cx="0" cy="0"/>
          <a:chOff x="0" y="0"/>
          <a:chExt cx="0" cy="0"/>
        </a:xfrm>
      </p:grpSpPr>
      <p:sp>
        <p:nvSpPr>
          <p:cNvPr id="2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21" name="Client Name  Presentation Title  -  1. Chapter Name"/>
          <p:cNvSpPr txBox="1">
            <a:spLocks noGrp="1"/>
          </p:cNvSpPr>
          <p:nvPr>
            <p:ph type="body" sz="quarter" idx="13"/>
          </p:nvPr>
        </p:nvSpPr>
        <p:spPr>
          <a:xfrm>
            <a:off x="1703286" y="213207"/>
            <a:ext cx="4894924" cy="384179"/>
          </a:xfrm>
          <a:prstGeom prst="rect">
            <a:avLst/>
          </a:prstGeom>
        </p:spPr>
        <p:txBody>
          <a:bodyPr wrap="none" lIns="71437" tIns="71437" rIns="71437" bIns="71437">
            <a:spAutoFit/>
          </a:bodyPr>
          <a:lstStyle/>
          <a:p>
            <a:pPr marL="0" indent="0">
              <a:buSzTx/>
              <a:buNone/>
              <a:defRPr sz="1600"/>
            </a:pPr>
            <a:r>
              <a:rPr b="1">
                <a:solidFill>
                  <a:srgbClr val="929292"/>
                </a:solidFill>
                <a:latin typeface="+mn-lt"/>
                <a:ea typeface="+mn-ea"/>
                <a:cs typeface="+mn-cs"/>
                <a:sym typeface="Helvetica"/>
              </a:rPr>
              <a:t>Client Name  </a:t>
            </a:r>
            <a:r>
              <a:rPr>
                <a:solidFill>
                  <a:srgbClr val="929292"/>
                </a:solidFill>
              </a:rPr>
              <a:t>Presentation Title  - </a:t>
            </a:r>
            <a:r>
              <a:t> </a:t>
            </a:r>
            <a:r>
              <a:rPr b="1">
                <a:solidFill>
                  <a:srgbClr val="DE411B"/>
                </a:solidFill>
                <a:latin typeface="+mn-lt"/>
                <a:ea typeface="+mn-ea"/>
                <a:cs typeface="+mn-cs"/>
                <a:sym typeface="Helvetica"/>
              </a:rPr>
              <a:t>1. Chapter Name</a:t>
            </a: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Footer">
    <p:bg>
      <p:bgRef idx="1001">
        <a:schemeClr val="bg1"/>
      </p:bgRef>
    </p:bg>
    <p:spTree>
      <p:nvGrpSpPr>
        <p:cNvPr id="1" name=""/>
        <p:cNvGrpSpPr/>
        <p:nvPr/>
      </p:nvGrpSpPr>
      <p:grpSpPr>
        <a:xfrm>
          <a:off x="0" y="0"/>
          <a:ext cx="0" cy="0"/>
          <a:chOff x="0" y="0"/>
          <a:chExt cx="0" cy="0"/>
        </a:xfrm>
      </p:grpSpPr>
      <p:sp>
        <p:nvSpPr>
          <p:cNvPr id="3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
        <p:nvSpPr>
          <p:cNvPr id="40"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b="1" dirty="0">
                <a:latin typeface="+mn-lt"/>
                <a:ea typeface="+mn-ea"/>
                <a:cs typeface="+mn-cs"/>
                <a:sym typeface="Helvetica"/>
              </a:rPr>
              <a:t>Client name  </a:t>
            </a:r>
            <a:r>
              <a:rPr b="0" i="0" dirty="0">
                <a:latin typeface="Arial" panose="020B0604020202020204" pitchFamily="34" charset="0"/>
                <a:cs typeface="Arial" panose="020B0604020202020204" pitchFamily="34" charset="0"/>
              </a:rPr>
              <a:t>// </a:t>
            </a:r>
            <a:r>
              <a:rPr b="1" dirty="0">
                <a:latin typeface="+mn-lt"/>
                <a:ea typeface="+mn-ea"/>
                <a:cs typeface="+mn-cs"/>
                <a:sym typeface="Helvetica"/>
              </a:rPr>
              <a:t> </a:t>
            </a:r>
            <a:r>
              <a:rPr b="0" i="0" dirty="0">
                <a:latin typeface="Arial" panose="020B0604020202020204" pitchFamily="34" charset="0"/>
                <a:cs typeface="Arial" panose="020B0604020202020204" pitchFamily="34" charset="0"/>
              </a:rPr>
              <a:t>presentation name  //  © Copyright 2020 </a:t>
            </a:r>
            <a:r>
              <a:rPr b="0" i="0" dirty="0" err="1">
                <a:latin typeface="Arial" panose="020B0604020202020204" pitchFamily="34" charset="0"/>
                <a:cs typeface="Arial" panose="020B0604020202020204" pitchFamily="34" charset="0"/>
              </a:rPr>
              <a:t>Endava</a:t>
            </a:r>
            <a:r>
              <a:rPr b="0" i="0" dirty="0">
                <a:latin typeface="Arial" panose="020B0604020202020204" pitchFamily="34" charset="0"/>
                <a:cs typeface="Arial" panose="020B0604020202020204" pitchFamily="34" charset="0"/>
              </a:rPr>
              <a:t>  //  Confidential and Proprietary  //  Version 1.0</a:t>
            </a:r>
          </a:p>
        </p:txBody>
      </p:sp>
      <p:pic>
        <p:nvPicPr>
          <p:cNvPr id="7" name="Picture 6">
            <a:extLst>
              <a:ext uri="{FF2B5EF4-FFF2-40B4-BE49-F238E27FC236}">
                <a16:creationId xmlns:a16="http://schemas.microsoft.com/office/drawing/2014/main" id="{014415AC-FD0D-AB46-9A8D-142155489DA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overrideClrMapping bg1="lt1" tx1="dk1" bg2="lt2" tx2="dk2" accent1="accent1" accent2="accent2" accent3="accent3" accent4="accent4" accent5="accent5" accent6="accent6" hlink="hlink" folHlink="folHlink"/>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userDrawn="1">
  <p:cSld name="Header and Minimal Footer - Black">
    <p:bg>
      <p:bgPr>
        <a:solidFill>
          <a:srgbClr val="000000"/>
        </a:solidFill>
        <a:effectLst/>
      </p:bgPr>
    </p:bg>
    <p:spTree>
      <p:nvGrpSpPr>
        <p:cNvPr id="1" name=""/>
        <p:cNvGrpSpPr/>
        <p:nvPr/>
      </p:nvGrpSpPr>
      <p:grpSpPr>
        <a:xfrm>
          <a:off x="0" y="0"/>
          <a:ext cx="0" cy="0"/>
          <a:chOff x="0" y="0"/>
          <a:chExt cx="0" cy="0"/>
        </a:xfrm>
      </p:grpSpPr>
      <p:sp>
        <p:nvSpPr>
          <p:cNvPr id="66"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67"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sp>
        <p:nvSpPr>
          <p:cNvPr id="69" name="Client Name  Presentation Title  -  1. Chapter Name"/>
          <p:cNvSpPr txBox="1"/>
          <p:nvPr/>
        </p:nvSpPr>
        <p:spPr>
          <a:xfrm>
            <a:off x="1703286" y="210051"/>
            <a:ext cx="4959690" cy="39049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71437" tIns="71437" rIns="71437" bIns="71437" anchor="ctr">
            <a:spAutoFit/>
          </a:bodyPr>
          <a:lstStyle/>
          <a:p>
            <a:pPr defTabSz="821531">
              <a:lnSpc>
                <a:spcPct val="100000"/>
              </a:lnSpc>
              <a:spcBef>
                <a:spcPts val="3000"/>
              </a:spcBef>
              <a:defRPr sz="1600" b="0" cap="none" spc="0">
                <a:solidFill>
                  <a:srgbClr val="5E5E5E"/>
                </a:solidFill>
                <a:latin typeface="Helvetica Light"/>
                <a:ea typeface="Helvetica Light"/>
                <a:cs typeface="Helvetica Light"/>
                <a:sym typeface="Helvetica Light"/>
              </a:defRPr>
            </a:pPr>
            <a:r>
              <a:rPr b="1" dirty="0">
                <a:solidFill>
                  <a:srgbClr val="FFFFFF"/>
                </a:solidFill>
                <a:latin typeface="+mn-lt"/>
                <a:ea typeface="+mn-ea"/>
                <a:cs typeface="+mn-cs"/>
                <a:sym typeface="Helvetica"/>
              </a:rPr>
              <a:t>Client Name  </a:t>
            </a:r>
            <a:r>
              <a:rPr b="0" i="0" dirty="0">
                <a:solidFill>
                  <a:srgbClr val="FFFFFF"/>
                </a:solidFill>
                <a:latin typeface="Arial" panose="020B0604020202020204" pitchFamily="34" charset="0"/>
                <a:cs typeface="Arial" panose="020B0604020202020204" pitchFamily="34" charset="0"/>
              </a:rPr>
              <a:t>Presentation Title  -  </a:t>
            </a:r>
            <a:r>
              <a:rPr b="1" dirty="0">
                <a:solidFill>
                  <a:srgbClr val="DE411B"/>
                </a:solidFill>
                <a:latin typeface="+mn-lt"/>
                <a:ea typeface="+mn-ea"/>
                <a:cs typeface="+mn-cs"/>
                <a:sym typeface="Helvetica"/>
              </a:rPr>
              <a:t>1. Chapter Name</a:t>
            </a:r>
          </a:p>
        </p:txBody>
      </p:sp>
      <p:pic>
        <p:nvPicPr>
          <p:cNvPr id="7" name="Picture 6">
            <a:extLst>
              <a:ext uri="{FF2B5EF4-FFF2-40B4-BE49-F238E27FC236}">
                <a16:creationId xmlns:a16="http://schemas.microsoft.com/office/drawing/2014/main" id="{971A24C2-0663-FA45-9B66-5259AB40BFFA}"/>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userDrawn="1">
  <p:cSld name="Minimal Footer - Black">
    <p:bg>
      <p:bgPr>
        <a:solidFill>
          <a:srgbClr val="000000"/>
        </a:solidFill>
        <a:effectLst/>
      </p:bgPr>
    </p:bg>
    <p:spTree>
      <p:nvGrpSpPr>
        <p:cNvPr id="1" name=""/>
        <p:cNvGrpSpPr/>
        <p:nvPr/>
      </p:nvGrpSpPr>
      <p:grpSpPr>
        <a:xfrm>
          <a:off x="0" y="0"/>
          <a:ext cx="0" cy="0"/>
          <a:chOff x="0" y="0"/>
          <a:chExt cx="0" cy="0"/>
        </a:xfrm>
      </p:grpSpPr>
      <p:sp>
        <p:nvSpPr>
          <p:cNvPr id="84" name="Slide Number"/>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a:t>
            </a:fld>
            <a:endParaRPr/>
          </a:p>
        </p:txBody>
      </p:sp>
      <p:pic>
        <p:nvPicPr>
          <p:cNvPr id="5" name="Picture 4">
            <a:extLst>
              <a:ext uri="{FF2B5EF4-FFF2-40B4-BE49-F238E27FC236}">
                <a16:creationId xmlns:a16="http://schemas.microsoft.com/office/drawing/2014/main" id="{A228CF83-0BCF-FB4F-A59E-E902A63447C2}"/>
              </a:ext>
            </a:extLst>
          </p:cNvPr>
          <p:cNvPicPr>
            <a:picLocks noChangeAspect="1"/>
          </p:cNvPicPr>
          <p:nvPr userDrawn="1"/>
        </p:nvPicPr>
        <p:blipFill>
          <a:blip r:embed="rId2"/>
          <a:stretch>
            <a:fillRect/>
          </a:stretch>
        </p:blipFill>
        <p:spPr>
          <a:xfrm>
            <a:off x="97607" y="13292245"/>
            <a:ext cx="430558" cy="320676"/>
          </a:xfrm>
          <a:prstGeom prst="rect">
            <a:avLst/>
          </a:prstGeom>
        </p:spPr>
      </p:pic>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4924662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299652-873B-6043-8DB0-461CF8A81F28}"/>
              </a:ext>
            </a:extLst>
          </p:cNvPr>
          <p:cNvSpPr>
            <a:spLocks noGrp="1"/>
          </p:cNvSpPr>
          <p:nvPr>
            <p:ph type="title"/>
          </p:nvPr>
        </p:nvSpPr>
        <p:spPr/>
        <p:txBody>
          <a:bodyPr/>
          <a:lstStyle/>
          <a:p>
            <a:r>
              <a:rPr lang="en-GB"/>
              <a:t>Click to edit Master title style</a:t>
            </a:r>
            <a:endParaRPr lang="en-RO"/>
          </a:p>
        </p:txBody>
      </p:sp>
      <p:sp>
        <p:nvSpPr>
          <p:cNvPr id="3" name="Slide Number Placeholder 2">
            <a:extLst>
              <a:ext uri="{FF2B5EF4-FFF2-40B4-BE49-F238E27FC236}">
                <a16:creationId xmlns:a16="http://schemas.microsoft.com/office/drawing/2014/main" id="{9CBF97BD-94D3-3944-ADD5-D3B1C3A23E99}"/>
              </a:ext>
            </a:extLst>
          </p:cNvPr>
          <p:cNvSpPr>
            <a:spLocks noGrp="1"/>
          </p:cNvSpPr>
          <p:nvPr>
            <p:ph type="sldNum" sz="quarter" idx="10"/>
          </p:nvPr>
        </p:nvSpPr>
        <p:spPr/>
        <p:txBody>
          <a:bodyPr/>
          <a:lstStyle/>
          <a:p>
            <a:fld id="{86CB4B4D-7CA3-9044-876B-883B54F8677D}" type="slidenum">
              <a:rPr lang="en-RO" smtClean="0"/>
              <a:t>‹#›</a:t>
            </a:fld>
            <a:endParaRPr lang="en-RO"/>
          </a:p>
        </p:txBody>
      </p:sp>
    </p:spTree>
    <p:extLst>
      <p:ext uri="{BB962C8B-B14F-4D97-AF65-F5344CB8AC3E}">
        <p14:creationId xmlns:p14="http://schemas.microsoft.com/office/powerpoint/2010/main" val="2697321429"/>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p:cNvSpPr/>
          <p:nvPr/>
        </p:nvSpPr>
        <p:spPr>
          <a:xfrm>
            <a:off x="1778000" y="-3175"/>
            <a:ext cx="413668" cy="48543"/>
          </a:xfrm>
          <a:prstGeom prst="rect">
            <a:avLst/>
          </a:prstGeom>
          <a:solidFill>
            <a:srgbClr val="DE411B"/>
          </a:solidFill>
          <a:ln w="12700">
            <a:miter lim="400000"/>
          </a:ln>
        </p:spPr>
        <p:txBody>
          <a:bodyPr lIns="0" tIns="0" rIns="0" bIns="0" anchor="ctr"/>
          <a:lstStyle/>
          <a:p>
            <a:pPr algn="ctr" defTabSz="825500">
              <a:lnSpc>
                <a:spcPct val="100000"/>
              </a:lnSpc>
              <a:defRPr sz="3200" cap="none" spc="0"/>
            </a:pPr>
            <a:endParaRPr/>
          </a:p>
        </p:txBody>
      </p:sp>
      <p:sp>
        <p:nvSpPr>
          <p:cNvPr id="3" name="Slide Number"/>
          <p:cNvSpPr txBox="1">
            <a:spLocks noGrp="1"/>
          </p:cNvSpPr>
          <p:nvPr>
            <p:ph type="sldNum" sz="quarter" idx="2"/>
          </p:nvPr>
        </p:nvSpPr>
        <p:spPr>
          <a:xfrm>
            <a:off x="23932923" y="13289446"/>
            <a:ext cx="340321" cy="342901"/>
          </a:xfrm>
          <a:prstGeom prst="rect">
            <a:avLst/>
          </a:prstGeom>
          <a:ln w="12700">
            <a:miter lim="400000"/>
          </a:ln>
        </p:spPr>
        <p:txBody>
          <a:bodyPr wrap="none" lIns="50800" tIns="50800" rIns="50800" bIns="50800">
            <a:spAutoFit/>
          </a:bodyPr>
          <a:lstStyle>
            <a:lvl1pPr algn="r" defTabSz="825500">
              <a:lnSpc>
                <a:spcPct val="100000"/>
              </a:lnSpc>
              <a:defRPr sz="1600" cap="none" spc="0">
                <a:solidFill>
                  <a:srgbClr val="000000"/>
                </a:solidFill>
              </a:defRPr>
            </a:lvl1pPr>
          </a:lstStyle>
          <a:p>
            <a:fld id="{86CB4B4D-7CA3-9044-876B-883B54F8677D}" type="slidenum">
              <a:t>‹#›</a:t>
            </a:fld>
            <a:endParaRPr/>
          </a:p>
        </p:txBody>
      </p:sp>
      <p:sp>
        <p:nvSpPr>
          <p:cNvPr id="4" name="Client name  //  presentation name  //  © Copyright 2020 Endava  //  Confidential and Proprietary  //  Version 1.0"/>
          <p:cNvSpPr txBox="1"/>
          <p:nvPr/>
        </p:nvSpPr>
        <p:spPr>
          <a:xfrm>
            <a:off x="674088" y="13300557"/>
            <a:ext cx="21322861" cy="32067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nchor="ctr">
            <a:spAutoFit/>
          </a:bodyPr>
          <a:lstStyle/>
          <a:p>
            <a:pPr defTabSz="821531">
              <a:defRPr sz="1200" b="0" spc="119">
                <a:solidFill>
                  <a:srgbClr val="929292"/>
                </a:solidFill>
                <a:latin typeface="Helvetica Light"/>
                <a:ea typeface="Helvetica Light"/>
                <a:cs typeface="Helvetica Light"/>
                <a:sym typeface="Helvetica Light"/>
              </a:defRPr>
            </a:pPr>
            <a:r>
              <a:rPr b="1" dirty="0">
                <a:latin typeface="+mn-lt"/>
                <a:ea typeface="+mn-ea"/>
                <a:cs typeface="+mn-cs"/>
                <a:sym typeface="Helvetica"/>
              </a:rPr>
              <a:t>Client name  </a:t>
            </a:r>
            <a:r>
              <a:rPr b="0" i="0" dirty="0">
                <a:latin typeface="Arial" panose="020B0604020202020204" pitchFamily="34" charset="0"/>
                <a:cs typeface="Arial" panose="020B0604020202020204" pitchFamily="34" charset="0"/>
              </a:rPr>
              <a:t>// </a:t>
            </a:r>
            <a:r>
              <a:rPr b="1" dirty="0">
                <a:latin typeface="+mn-lt"/>
                <a:ea typeface="+mn-ea"/>
                <a:cs typeface="+mn-cs"/>
                <a:sym typeface="Helvetica"/>
              </a:rPr>
              <a:t> </a:t>
            </a:r>
            <a:r>
              <a:rPr b="0" i="0" dirty="0">
                <a:latin typeface="Arial" panose="020B0604020202020204" pitchFamily="34" charset="0"/>
                <a:cs typeface="Arial" panose="020B0604020202020204" pitchFamily="34" charset="0"/>
              </a:rPr>
              <a:t>presentation name  //  © Copyright 2020 </a:t>
            </a:r>
            <a:r>
              <a:rPr b="0" i="0" dirty="0" err="1">
                <a:latin typeface="Arial" panose="020B0604020202020204" pitchFamily="34" charset="0"/>
                <a:cs typeface="Arial" panose="020B0604020202020204" pitchFamily="34" charset="0"/>
              </a:rPr>
              <a:t>Endava</a:t>
            </a:r>
            <a:r>
              <a:rPr b="0" i="0" dirty="0">
                <a:latin typeface="Arial" panose="020B0604020202020204" pitchFamily="34" charset="0"/>
                <a:cs typeface="Arial" panose="020B0604020202020204" pitchFamily="34" charset="0"/>
              </a:rPr>
              <a:t>  //  Confidential and Proprietary  //  Version 1.0</a:t>
            </a:r>
          </a:p>
        </p:txBody>
      </p:sp>
      <p:sp>
        <p:nvSpPr>
          <p:cNvPr id="6" name="Body Level One…"/>
          <p:cNvSpPr txBox="1">
            <a:spLocks noGrp="1"/>
          </p:cNvSpPr>
          <p:nvPr>
            <p:ph type="body" idx="1"/>
          </p:nvPr>
        </p:nvSpPr>
        <p:spPr>
          <a:xfrm>
            <a:off x="1689100" y="3149600"/>
            <a:ext cx="21005800" cy="929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normAutofit/>
          </a:bodyPr>
          <a:lstStyle/>
          <a:p>
            <a:r>
              <a:rPr lang="en-GB" dirty="0"/>
              <a:t>Body level one</a:t>
            </a:r>
          </a:p>
          <a:p>
            <a:pPr lvl="1"/>
            <a:r>
              <a:rPr lang="en-GB" dirty="0"/>
              <a:t>Body level two</a:t>
            </a:r>
          </a:p>
          <a:p>
            <a:pPr lvl="2"/>
            <a:r>
              <a:rPr lang="en-GB" dirty="0"/>
              <a:t>Body level three</a:t>
            </a:r>
          </a:p>
          <a:p>
            <a:pPr lvl="3"/>
            <a:r>
              <a:rPr lang="en-GB" dirty="0"/>
              <a:t>Body level four</a:t>
            </a:r>
          </a:p>
          <a:p>
            <a:pPr lvl="4"/>
            <a:r>
              <a:rPr lang="en-GB" dirty="0"/>
              <a:t>Body level five</a:t>
            </a:r>
          </a:p>
        </p:txBody>
      </p:sp>
      <p:pic>
        <p:nvPicPr>
          <p:cNvPr id="7" name="Picture 6">
            <a:extLst>
              <a:ext uri="{FF2B5EF4-FFF2-40B4-BE49-F238E27FC236}">
                <a16:creationId xmlns:a16="http://schemas.microsoft.com/office/drawing/2014/main" id="{1CAD3690-743F-304B-BC3C-3FB1778AF882}"/>
              </a:ext>
            </a:extLst>
          </p:cNvPr>
          <p:cNvPicPr>
            <a:picLocks noChangeAspect="1"/>
          </p:cNvPicPr>
          <p:nvPr userDrawn="1"/>
        </p:nvPicPr>
        <p:blipFill>
          <a:blip r:embed="rId9"/>
          <a:stretch>
            <a:fillRect/>
          </a:stretch>
        </p:blipFill>
        <p:spPr>
          <a:xfrm>
            <a:off x="97607" y="13292245"/>
            <a:ext cx="430558" cy="320676"/>
          </a:xfrm>
          <a:prstGeom prst="rect">
            <a:avLst/>
          </a:prstGeom>
        </p:spPr>
      </p:pic>
      <p:sp>
        <p:nvSpPr>
          <p:cNvPr id="11" name="Title Placeholder 10">
            <a:extLst>
              <a:ext uri="{FF2B5EF4-FFF2-40B4-BE49-F238E27FC236}">
                <a16:creationId xmlns:a16="http://schemas.microsoft.com/office/drawing/2014/main" id="{9A51FF35-04BE-EC4C-98ED-E33A427F338C}"/>
              </a:ext>
            </a:extLst>
          </p:cNvPr>
          <p:cNvSpPr>
            <a:spLocks noGrp="1"/>
          </p:cNvSpPr>
          <p:nvPr>
            <p:ph type="title"/>
          </p:nvPr>
        </p:nvSpPr>
        <p:spPr>
          <a:xfrm>
            <a:off x="1676400" y="730250"/>
            <a:ext cx="21031200" cy="2651125"/>
          </a:xfrm>
          <a:prstGeom prst="rect">
            <a:avLst/>
          </a:prstGeom>
        </p:spPr>
        <p:txBody>
          <a:bodyPr vert="horz" lIns="91440" tIns="45720" rIns="91440" bIns="45720" rtlCol="0" anchor="ctr">
            <a:normAutofit/>
          </a:bodyPr>
          <a:lstStyle/>
          <a:p>
            <a:r>
              <a:rPr lang="en-GB" dirty="0"/>
              <a:t>Click to edit Master title style</a:t>
            </a:r>
            <a:endParaRPr lang="en-RO"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2" r:id="rId3"/>
    <p:sldLayoutId id="2147483655" r:id="rId4"/>
    <p:sldLayoutId id="2147483657" r:id="rId5"/>
    <p:sldLayoutId id="2147483659" r:id="rId6"/>
    <p:sldLayoutId id="2147483660" r:id="rId7"/>
  </p:sldLayoutIdLst>
  <p:transition spd="med"/>
  <p:txStyles>
    <p:titleStyle>
      <a:lvl1pPr marL="0" marR="0" indent="0" algn="l" defTabSz="470262" latinLnBrk="0">
        <a:lnSpc>
          <a:spcPct val="70000"/>
        </a:lnSpc>
        <a:spcBef>
          <a:spcPts val="0"/>
        </a:spcBef>
        <a:spcAft>
          <a:spcPts val="0"/>
        </a:spcAft>
        <a:buClrTx/>
        <a:buSzTx/>
        <a:buFontTx/>
        <a:buNone/>
        <a:tabLst/>
        <a:defRPr sz="7000" b="1" i="0" u="none" strike="noStrike" cap="none" spc="-209" baseline="0">
          <a:solidFill>
            <a:schemeClr val="bg2"/>
          </a:solidFill>
          <a:uFillTx/>
          <a:latin typeface="+mn-lt"/>
          <a:ea typeface="+mn-ea"/>
          <a:cs typeface="+mn-cs"/>
          <a:sym typeface="Helvetica"/>
        </a:defRPr>
      </a:lvl1pPr>
      <a:lvl2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2pPr>
      <a:lvl3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3pPr>
      <a:lvl4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4pPr>
      <a:lvl5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5pPr>
      <a:lvl6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6pPr>
      <a:lvl7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7pPr>
      <a:lvl8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8pPr>
      <a:lvl9pPr marL="0" marR="0" indent="0" algn="l" defTabSz="470262" latinLnBrk="0">
        <a:lnSpc>
          <a:spcPct val="70000"/>
        </a:lnSpc>
        <a:spcBef>
          <a:spcPts val="0"/>
        </a:spcBef>
        <a:spcAft>
          <a:spcPts val="0"/>
        </a:spcAft>
        <a:buClrTx/>
        <a:buSzTx/>
        <a:buFontTx/>
        <a:buNone/>
        <a:tabLst/>
        <a:defRPr sz="7000" b="1" i="0" u="none" strike="noStrike" cap="none" spc="-209" baseline="0">
          <a:solidFill>
            <a:srgbClr val="000000"/>
          </a:solidFill>
          <a:uFillTx/>
          <a:latin typeface="+mn-lt"/>
          <a:ea typeface="+mn-ea"/>
          <a:cs typeface="+mn-cs"/>
          <a:sym typeface="Helvetica"/>
        </a:defRPr>
      </a:lvl9pPr>
    </p:titleStyle>
    <p:bodyStyle>
      <a:lvl1pPr marL="26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1pPr>
      <a:lvl2pPr marL="89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2pPr>
      <a:lvl3pPr marL="153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3pPr>
      <a:lvl4pPr marL="216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4pPr>
      <a:lvl5pPr marL="280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Arial" panose="020B0604020202020204" pitchFamily="34" charset="0"/>
          <a:ea typeface="Arial" panose="020B0604020202020204" pitchFamily="34" charset="0"/>
          <a:cs typeface="Arial" panose="020B0604020202020204" pitchFamily="34" charset="0"/>
          <a:sym typeface="Helvetica Light"/>
        </a:defRPr>
      </a:lvl5pPr>
      <a:lvl6pPr marL="343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6pPr>
      <a:lvl7pPr marL="407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7pPr>
      <a:lvl8pPr marL="4709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8pPr>
      <a:lvl9pPr marL="5344583" marR="0" indent="-264583" algn="l" defTabSz="821531" rtl="0" latinLnBrk="0">
        <a:lnSpc>
          <a:spcPct val="100000"/>
        </a:lnSpc>
        <a:spcBef>
          <a:spcPts val="3000"/>
        </a:spcBef>
        <a:spcAft>
          <a:spcPts val="0"/>
        </a:spcAft>
        <a:buClrTx/>
        <a:buSzPct val="125000"/>
        <a:buFontTx/>
        <a:buChar char="•"/>
        <a:tabLst/>
        <a:defRPr sz="2000" b="0" i="0" u="none" strike="noStrike" cap="none" spc="0" baseline="0">
          <a:solidFill>
            <a:srgbClr val="5E5E5E"/>
          </a:solidFill>
          <a:uFillTx/>
          <a:latin typeface="Helvetica Light"/>
          <a:ea typeface="Helvetica Light"/>
          <a:cs typeface="Helvetica Light"/>
          <a:sym typeface="Helvetica Light"/>
        </a:defRPr>
      </a:lvl9pPr>
    </p:bodyStyle>
    <p:otherStyle>
      <a:lvl1pPr marL="0" marR="0" indent="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1pPr>
      <a:lvl2pPr marL="0" marR="0" indent="228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2pPr>
      <a:lvl3pPr marL="0" marR="0" indent="457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3pPr>
      <a:lvl4pPr marL="0" marR="0" indent="685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4pPr>
      <a:lvl5pPr marL="0" marR="0" indent="9144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5pPr>
      <a:lvl6pPr marL="0" marR="0" indent="11430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6pPr>
      <a:lvl7pPr marL="0" marR="0" indent="13716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7pPr>
      <a:lvl8pPr marL="0" marR="0" indent="16002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8pPr>
      <a:lvl9pPr marL="0" marR="0" indent="1828800" algn="r" defTabSz="825500" latinLnBrk="0">
        <a:lnSpc>
          <a:spcPct val="100000"/>
        </a:lnSpc>
        <a:spcBef>
          <a:spcPts val="0"/>
        </a:spcBef>
        <a:spcAft>
          <a:spcPts val="0"/>
        </a:spcAft>
        <a:buClrTx/>
        <a:buSzTx/>
        <a:buFontTx/>
        <a:buNone/>
        <a:tabLst/>
        <a:defRPr sz="1600" b="1" i="0" u="none" strike="noStrike" cap="none" spc="0" baseline="0">
          <a:solidFill>
            <a:schemeClr val="tx1"/>
          </a:solidFill>
          <a:uFillTx/>
          <a:latin typeface="+mn-lt"/>
          <a:ea typeface="+mn-ea"/>
          <a:cs typeface="+mn-cs"/>
          <a:sym typeface="Helvetica"/>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ti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7.tif"/><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8" Type="http://schemas.openxmlformats.org/officeDocument/2006/relationships/hyperlink" Target="https://learning.oreilly.com/videos/react-the/9781801812603/9781801812603-video26_1/" TargetMode="External"/><Relationship Id="rId3" Type="http://schemas.openxmlformats.org/officeDocument/2006/relationships/image" Target="../media/image7.tif"/><Relationship Id="rId7" Type="http://schemas.openxmlformats.org/officeDocument/2006/relationships/hyperlink" Target="https://learning.oreilly.com/videos/spring-and-spring/0636920620938/0636920620938-video335922/"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https://learning.oreilly.com/videos/spring-and-spring/0636920620938/0636920620938-video335880/" TargetMode="External"/><Relationship Id="rId5" Type="http://schemas.openxmlformats.org/officeDocument/2006/relationships/hyperlink" Target="https://learning.oreilly.com/videos/spring-and-spring/0636920620938/0636920620938-video335871/" TargetMode="Externa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13" descr="Picture 13">
            <a:extLst>
              <a:ext uri="{FF2B5EF4-FFF2-40B4-BE49-F238E27FC236}">
                <a16:creationId xmlns:a16="http://schemas.microsoft.com/office/drawing/2014/main" id="{F4161CC8-76A1-A34C-B367-38F9FEB5C616}"/>
              </a:ext>
            </a:extLst>
          </p:cNvPr>
          <p:cNvPicPr>
            <a:picLocks noChangeAspect="1"/>
          </p:cNvPicPr>
          <p:nvPr/>
        </p:nvPicPr>
        <p:blipFill>
          <a:blip r:embed="rId2"/>
          <a:stretch>
            <a:fillRect/>
          </a:stretch>
        </p:blipFill>
        <p:spPr>
          <a:xfrm>
            <a:off x="2391860" y="6159545"/>
            <a:ext cx="2716574" cy="898445"/>
          </a:xfrm>
          <a:prstGeom prst="rect">
            <a:avLst/>
          </a:prstGeom>
          <a:ln w="12700">
            <a:miter lim="400000"/>
          </a:ln>
        </p:spPr>
      </p:pic>
      <p:sp>
        <p:nvSpPr>
          <p:cNvPr id="94" name="Because presentation matters"/>
          <p:cNvSpPr txBox="1"/>
          <p:nvPr/>
        </p:nvSpPr>
        <p:spPr>
          <a:xfrm>
            <a:off x="3066033" y="10342865"/>
            <a:ext cx="14244132" cy="3518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r>
              <a:rPr lang="es-CO" dirty="0">
                <a:solidFill>
                  <a:schemeClr val="bg2"/>
                </a:solidFill>
              </a:rPr>
              <a:t>MANUEL FERNANDO GALLEGO ARIAS</a:t>
            </a:r>
            <a:endParaRPr dirty="0">
              <a:solidFill>
                <a:schemeClr val="bg2"/>
              </a:solidFill>
            </a:endParaRPr>
          </a:p>
        </p:txBody>
      </p:sp>
      <p:sp>
        <p:nvSpPr>
          <p:cNvPr id="95" name="Endava Presentation…"/>
          <p:cNvSpPr txBox="1"/>
          <p:nvPr/>
        </p:nvSpPr>
        <p:spPr>
          <a:xfrm>
            <a:off x="2991170" y="8321138"/>
            <a:ext cx="15806784" cy="9643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p>
            <a:pPr>
              <a:lnSpc>
                <a:spcPct val="80000"/>
              </a:lnSpc>
              <a:defRPr sz="7000" cap="none" spc="-209"/>
            </a:pPr>
            <a:r>
              <a:rPr lang="es-CO" dirty="0">
                <a:solidFill>
                  <a:schemeClr val="bg2"/>
                </a:solidFill>
              </a:rPr>
              <a:t>Pass </a:t>
            </a:r>
            <a:r>
              <a:rPr lang="es-CO" dirty="0" err="1">
                <a:solidFill>
                  <a:schemeClr val="bg2"/>
                </a:solidFill>
              </a:rPr>
              <a:t>It</a:t>
            </a:r>
            <a:r>
              <a:rPr lang="es-CO" dirty="0">
                <a:solidFill>
                  <a:schemeClr val="bg2"/>
                </a:solidFill>
              </a:rPr>
              <a:t> </a:t>
            </a:r>
            <a:r>
              <a:rPr lang="es-CO" dirty="0" err="1">
                <a:solidFill>
                  <a:schemeClr val="bg2"/>
                </a:solidFill>
              </a:rPr>
              <a:t>On</a:t>
            </a:r>
            <a:r>
              <a:rPr lang="es-CO" dirty="0">
                <a:solidFill>
                  <a:schemeClr val="bg2"/>
                </a:solidFill>
              </a:rPr>
              <a:t> – </a:t>
            </a:r>
            <a:r>
              <a:rPr lang="es-CO" dirty="0" err="1">
                <a:solidFill>
                  <a:schemeClr val="bg2"/>
                </a:solidFill>
              </a:rPr>
              <a:t>Unit</a:t>
            </a:r>
            <a:r>
              <a:rPr lang="es-CO" dirty="0">
                <a:solidFill>
                  <a:schemeClr val="bg2"/>
                </a:solidFill>
              </a:rPr>
              <a:t> </a:t>
            </a:r>
            <a:r>
              <a:rPr lang="es-CO" dirty="0" err="1">
                <a:solidFill>
                  <a:schemeClr val="bg2"/>
                </a:solidFill>
              </a:rPr>
              <a:t>Testing</a:t>
            </a:r>
            <a:r>
              <a:rPr lang="es-CO" dirty="0">
                <a:solidFill>
                  <a:schemeClr val="bg2"/>
                </a:solidFill>
              </a:rPr>
              <a:t> </a:t>
            </a:r>
            <a:r>
              <a:rPr lang="es-CO" dirty="0" err="1">
                <a:solidFill>
                  <a:schemeClr val="bg2"/>
                </a:solidFill>
              </a:rPr>
              <a:t>with</a:t>
            </a:r>
            <a:r>
              <a:rPr lang="es-CO" dirty="0">
                <a:solidFill>
                  <a:schemeClr val="bg2"/>
                </a:solidFill>
              </a:rPr>
              <a:t> Java</a:t>
            </a:r>
            <a:endParaRPr dirty="0">
              <a:solidFill>
                <a:schemeClr val="bg2"/>
              </a:solidFill>
            </a:endParaRPr>
          </a:p>
        </p:txBody>
      </p:sp>
      <p:sp>
        <p:nvSpPr>
          <p:cNvPr id="97" name="Rectangle"/>
          <p:cNvSpPr/>
          <p:nvPr/>
        </p:nvSpPr>
        <p:spPr>
          <a:xfrm>
            <a:off x="3111851" y="7849728"/>
            <a:ext cx="413669" cy="48544"/>
          </a:xfrm>
          <a:prstGeom prst="rect">
            <a:avLst/>
          </a:prstGeom>
          <a:solidFill>
            <a:schemeClr val="bg2"/>
          </a:solidFill>
          <a:ln w="12700">
            <a:miter lim="400000"/>
          </a:ln>
        </p:spPr>
        <p:txBody>
          <a:bodyPr lIns="0" tIns="0" rIns="0" bIns="0" anchor="ctr"/>
          <a:lstStyle/>
          <a:p>
            <a:pPr algn="ctr" defTabSz="825500">
              <a:lnSpc>
                <a:spcPct val="100000"/>
              </a:lnSpc>
              <a:defRPr sz="3200" cap="none" spc="0"/>
            </a:pPr>
            <a:endParaRPr>
              <a:solidFill>
                <a:schemeClr val="bg2"/>
              </a:solidFill>
            </a:endParaRPr>
          </a:p>
        </p:txBody>
      </p:sp>
    </p:spTree>
    <p:extLst>
      <p:ext uri="{BB962C8B-B14F-4D97-AF65-F5344CB8AC3E}">
        <p14:creationId xmlns:p14="http://schemas.microsoft.com/office/powerpoint/2010/main" val="278177225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88" name="Picture 13" descr="Picture 13"/>
          <p:cNvPicPr>
            <a:picLocks noChangeAspect="1"/>
          </p:cNvPicPr>
          <p:nvPr/>
        </p:nvPicPr>
        <p:blipFill>
          <a:blip r:embed="rId2"/>
          <a:stretch>
            <a:fillRect/>
          </a:stretch>
        </p:blipFill>
        <p:spPr>
          <a:xfrm>
            <a:off x="10833695" y="4685432"/>
            <a:ext cx="2716574" cy="898445"/>
          </a:xfrm>
          <a:prstGeom prst="rect">
            <a:avLst/>
          </a:prstGeom>
          <a:ln w="12700">
            <a:miter lim="400000"/>
          </a:ln>
        </p:spPr>
      </p:pic>
      <p:sp>
        <p:nvSpPr>
          <p:cNvPr id="2" name="Title Goes Here">
            <a:extLst>
              <a:ext uri="{FF2B5EF4-FFF2-40B4-BE49-F238E27FC236}">
                <a16:creationId xmlns:a16="http://schemas.microsoft.com/office/drawing/2014/main" id="{2C3CDB08-B78E-AB48-8F02-C1F2846086F1}"/>
              </a:ext>
            </a:extLst>
          </p:cNvPr>
          <p:cNvSpPr txBox="1"/>
          <p:nvPr/>
        </p:nvSpPr>
        <p:spPr>
          <a:xfrm>
            <a:off x="5462299" y="6260176"/>
            <a:ext cx="13740755" cy="119564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ctr">
              <a:lnSpc>
                <a:spcPct val="110000"/>
              </a:lnSpc>
              <a:defRPr sz="7000" cap="none" spc="-209">
                <a:solidFill>
                  <a:srgbClr val="000000"/>
                </a:solidFill>
              </a:defRPr>
            </a:lvl1pPr>
          </a:lstStyle>
          <a:p>
            <a:r>
              <a:rPr lang="en-US" dirty="0"/>
              <a:t>Thanks</a:t>
            </a:r>
            <a:r>
              <a:rPr lang="es-CO" dirty="0"/>
              <a:t> and Q&amp;A</a:t>
            </a:r>
            <a:endParaRPr dirty="0"/>
          </a:p>
        </p:txBody>
      </p:sp>
    </p:spTree>
    <p:extLst>
      <p:ext uri="{BB962C8B-B14F-4D97-AF65-F5344CB8AC3E}">
        <p14:creationId xmlns:p14="http://schemas.microsoft.com/office/powerpoint/2010/main" val="1493063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t>2</a:t>
            </a:fld>
            <a:endParaRPr/>
          </a:p>
        </p:txBody>
      </p:sp>
      <p:sp>
        <p:nvSpPr>
          <p:cNvPr id="429" name="Agenda"/>
          <p:cNvSpPr txBox="1"/>
          <p:nvPr/>
        </p:nvSpPr>
        <p:spPr>
          <a:xfrm>
            <a:off x="3044700" y="3792734"/>
            <a:ext cx="4424634" cy="1168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70000"/>
              </a:lnSpc>
              <a:defRPr sz="7000" cap="none" spc="-209">
                <a:solidFill>
                  <a:srgbClr val="000000"/>
                </a:solidFill>
              </a:defRPr>
            </a:lvl1pPr>
          </a:lstStyle>
          <a:p>
            <a:r>
              <a:rPr dirty="0"/>
              <a:t>Agenda</a:t>
            </a:r>
          </a:p>
        </p:txBody>
      </p:sp>
      <p:sp>
        <p:nvSpPr>
          <p:cNvPr id="430" name="Insert Chapter 1 name…"/>
          <p:cNvSpPr txBox="1"/>
          <p:nvPr/>
        </p:nvSpPr>
        <p:spPr>
          <a:xfrm>
            <a:off x="3104589" y="5565081"/>
            <a:ext cx="10487249" cy="222573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spAutoFit/>
          </a:bodyPr>
          <a:lstStyle/>
          <a:p>
            <a:pPr marL="555625" indent="-555625">
              <a:lnSpc>
                <a:spcPct val="130000"/>
              </a:lnSpc>
              <a:buClr>
                <a:srgbClr val="DE411B"/>
              </a:buClr>
              <a:buSzPct val="100000"/>
              <a:buAutoNum type="arabicPeriod"/>
              <a:defRPr spc="198">
                <a:solidFill>
                  <a:srgbClr val="000000"/>
                </a:solidFill>
              </a:defRPr>
            </a:pPr>
            <a:r>
              <a:rPr lang="es-CO" dirty="0" err="1"/>
              <a:t>About</a:t>
            </a:r>
            <a:r>
              <a:rPr lang="es-CO" dirty="0"/>
              <a:t> </a:t>
            </a:r>
            <a:r>
              <a:rPr lang="es-CO" dirty="0" err="1"/>
              <a:t>myself</a:t>
            </a:r>
            <a:endParaRPr lang="es-CO" dirty="0"/>
          </a:p>
          <a:p>
            <a:pPr marL="555625" indent="-555625">
              <a:lnSpc>
                <a:spcPct val="130000"/>
              </a:lnSpc>
              <a:buClr>
                <a:srgbClr val="DE411B"/>
              </a:buClr>
              <a:buSzPct val="100000"/>
              <a:buAutoNum type="arabicPeriod"/>
              <a:defRPr spc="198">
                <a:solidFill>
                  <a:srgbClr val="000000"/>
                </a:solidFill>
              </a:defRPr>
            </a:pPr>
            <a:r>
              <a:rPr lang="es-CO" dirty="0" err="1"/>
              <a:t>Recap</a:t>
            </a:r>
            <a:r>
              <a:rPr lang="es-CO" dirty="0"/>
              <a:t>: TESTING</a:t>
            </a:r>
            <a:endParaRPr dirty="0"/>
          </a:p>
          <a:p>
            <a:pPr marL="555625" indent="-555625">
              <a:lnSpc>
                <a:spcPct val="130000"/>
              </a:lnSpc>
              <a:buClr>
                <a:srgbClr val="DE411B"/>
              </a:buClr>
              <a:buSzPct val="100000"/>
              <a:buAutoNum type="arabicPeriod"/>
              <a:defRPr spc="198">
                <a:solidFill>
                  <a:srgbClr val="000000"/>
                </a:solidFill>
              </a:defRPr>
            </a:pPr>
            <a:r>
              <a:rPr lang="es-CO" dirty="0" err="1"/>
              <a:t>What</a:t>
            </a:r>
            <a:r>
              <a:rPr lang="es-CO" dirty="0"/>
              <a:t>, </a:t>
            </a:r>
            <a:r>
              <a:rPr lang="es-CO" dirty="0" err="1"/>
              <a:t>Why</a:t>
            </a:r>
            <a:r>
              <a:rPr lang="es-CO" dirty="0"/>
              <a:t> and </a:t>
            </a:r>
            <a:r>
              <a:rPr lang="es-CO" dirty="0" err="1"/>
              <a:t>how</a:t>
            </a:r>
            <a:r>
              <a:rPr lang="es-CO" dirty="0"/>
              <a:t> TESTING</a:t>
            </a:r>
            <a:endParaRPr dirty="0"/>
          </a:p>
          <a:p>
            <a:pPr marL="555625" indent="-555625">
              <a:lnSpc>
                <a:spcPct val="130000"/>
              </a:lnSpc>
              <a:buClr>
                <a:srgbClr val="DE411B"/>
              </a:buClr>
              <a:buSzPct val="100000"/>
              <a:buAutoNum type="arabicPeriod"/>
              <a:defRPr spc="198">
                <a:solidFill>
                  <a:srgbClr val="000000"/>
                </a:solidFill>
              </a:defRPr>
            </a:pPr>
            <a:r>
              <a:rPr lang="es-CO" dirty="0"/>
              <a:t>Live </a:t>
            </a:r>
            <a:r>
              <a:rPr lang="es-CO" dirty="0" err="1"/>
              <a:t>code</a:t>
            </a:r>
            <a:r>
              <a:rPr lang="es-CO" dirty="0"/>
              <a:t> –app FOR TESTING</a:t>
            </a:r>
            <a:endParaRPr dirty="0"/>
          </a:p>
          <a:p>
            <a:pPr marL="555625" indent="-555625">
              <a:lnSpc>
                <a:spcPct val="130000"/>
              </a:lnSpc>
              <a:buClr>
                <a:srgbClr val="DE411B"/>
              </a:buClr>
              <a:buSzPct val="100000"/>
              <a:buAutoNum type="arabicPeriod"/>
              <a:defRPr spc="198">
                <a:solidFill>
                  <a:srgbClr val="000000"/>
                </a:solidFill>
              </a:defRPr>
            </a:pPr>
            <a:r>
              <a:rPr lang="es-CO" dirty="0" err="1"/>
              <a:t>Motivation</a:t>
            </a:r>
            <a:r>
              <a:rPr lang="es-CO" dirty="0"/>
              <a:t> </a:t>
            </a:r>
            <a:r>
              <a:rPr lang="es-CO" dirty="0" err="1"/>
              <a:t>to</a:t>
            </a:r>
            <a:r>
              <a:rPr lang="es-CO" dirty="0"/>
              <a:t> LEARN EVERY DAY, DOCUMENTATION</a:t>
            </a:r>
          </a:p>
          <a:p>
            <a:pPr marL="555625" indent="-555625">
              <a:lnSpc>
                <a:spcPct val="130000"/>
              </a:lnSpc>
              <a:buClr>
                <a:srgbClr val="DE411B"/>
              </a:buClr>
              <a:buSzPct val="100000"/>
              <a:buAutoNum type="arabicPeriod"/>
              <a:defRPr spc="198">
                <a:solidFill>
                  <a:srgbClr val="000000"/>
                </a:solidFill>
              </a:defRPr>
            </a:pPr>
            <a:r>
              <a:rPr lang="es-CO" dirty="0"/>
              <a:t>Q&amp;A</a:t>
            </a:r>
            <a:endParaRPr dirty="0"/>
          </a:p>
        </p:txBody>
      </p:sp>
      <p:pic>
        <p:nvPicPr>
          <p:cNvPr id="431" name="Image" descr="Image"/>
          <p:cNvPicPr>
            <a:picLocks noChangeAspect="1"/>
          </p:cNvPicPr>
          <p:nvPr/>
        </p:nvPicPr>
        <p:blipFill>
          <a:blip r:embed="rId3"/>
          <a:stretch>
            <a:fillRect/>
          </a:stretch>
        </p:blipFill>
        <p:spPr>
          <a:xfrm>
            <a:off x="3104589" y="2797130"/>
            <a:ext cx="828787" cy="618827"/>
          </a:xfrm>
          <a:prstGeom prst="rect">
            <a:avLst/>
          </a:prstGeom>
          <a:ln w="12700">
            <a:miter lim="400000"/>
          </a:ln>
        </p:spPr>
      </p:pic>
    </p:spTree>
    <p:extLst>
      <p:ext uri="{BB962C8B-B14F-4D97-AF65-F5344CB8AC3E}">
        <p14:creationId xmlns:p14="http://schemas.microsoft.com/office/powerpoint/2010/main" val="360613323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7"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3</a:t>
            </a:fld>
            <a:endParaRPr/>
          </a:p>
        </p:txBody>
      </p:sp>
      <p:pic>
        <p:nvPicPr>
          <p:cNvPr id="431" name="Image" descr="Image"/>
          <p:cNvPicPr>
            <a:picLocks noChangeAspect="1"/>
          </p:cNvPicPr>
          <p:nvPr/>
        </p:nvPicPr>
        <p:blipFill>
          <a:blip r:embed="rId3"/>
          <a:stretch>
            <a:fillRect/>
          </a:stretch>
        </p:blipFill>
        <p:spPr>
          <a:xfrm>
            <a:off x="11545205" y="2003356"/>
            <a:ext cx="828787" cy="618827"/>
          </a:xfrm>
          <a:prstGeom prst="rect">
            <a:avLst/>
          </a:prstGeom>
          <a:ln w="12700">
            <a:miter lim="400000"/>
          </a:ln>
        </p:spPr>
      </p:pic>
      <p:pic>
        <p:nvPicPr>
          <p:cNvPr id="2" name="Picture 1">
            <a:extLst>
              <a:ext uri="{FF2B5EF4-FFF2-40B4-BE49-F238E27FC236}">
                <a16:creationId xmlns:a16="http://schemas.microsoft.com/office/drawing/2014/main" id="{418FCA2E-5005-A53B-98D6-73684903A49F}"/>
              </a:ext>
            </a:extLst>
          </p:cNvPr>
          <p:cNvPicPr>
            <a:picLocks noChangeAspect="1"/>
          </p:cNvPicPr>
          <p:nvPr/>
        </p:nvPicPr>
        <p:blipFill>
          <a:blip r:embed="rId4"/>
          <a:stretch>
            <a:fillRect/>
          </a:stretch>
        </p:blipFill>
        <p:spPr>
          <a:xfrm>
            <a:off x="12553950" y="1473712"/>
            <a:ext cx="8072804" cy="7836910"/>
          </a:xfrm>
          <a:prstGeom prst="rect">
            <a:avLst/>
          </a:prstGeom>
        </p:spPr>
      </p:pic>
      <p:sp>
        <p:nvSpPr>
          <p:cNvPr id="4" name="TextBox 3">
            <a:extLst>
              <a:ext uri="{FF2B5EF4-FFF2-40B4-BE49-F238E27FC236}">
                <a16:creationId xmlns:a16="http://schemas.microsoft.com/office/drawing/2014/main" id="{3238B18C-34E8-CD5C-A9A4-739AAF50E37F}"/>
              </a:ext>
            </a:extLst>
          </p:cNvPr>
          <p:cNvSpPr txBox="1"/>
          <p:nvPr/>
        </p:nvSpPr>
        <p:spPr>
          <a:xfrm>
            <a:off x="6097466" y="6695976"/>
            <a:ext cx="12194930" cy="341632"/>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r>
              <a:rPr lang="es-CO" dirty="0"/>
              <a:t>1</a:t>
            </a:r>
            <a:endParaRPr lang="en-US" dirty="0"/>
          </a:p>
        </p:txBody>
      </p:sp>
      <p:sp>
        <p:nvSpPr>
          <p:cNvPr id="5" name="1">
            <a:extLst>
              <a:ext uri="{FF2B5EF4-FFF2-40B4-BE49-F238E27FC236}">
                <a16:creationId xmlns:a16="http://schemas.microsoft.com/office/drawing/2014/main" id="{C761C920-4C6C-A196-6143-A51916A01F92}"/>
              </a:ext>
            </a:extLst>
          </p:cNvPr>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s-CO" dirty="0"/>
              <a:t>1</a:t>
            </a:r>
            <a:endParaRPr dirty="0"/>
          </a:p>
        </p:txBody>
      </p:sp>
      <p:sp>
        <p:nvSpPr>
          <p:cNvPr id="6" name="Additional chapter intro…">
            <a:extLst>
              <a:ext uri="{FF2B5EF4-FFF2-40B4-BE49-F238E27FC236}">
                <a16:creationId xmlns:a16="http://schemas.microsoft.com/office/drawing/2014/main" id="{8FF4CBB3-C9C4-7753-EE37-F1D2A29A845A}"/>
              </a:ext>
            </a:extLst>
          </p:cNvPr>
          <p:cNvSpPr txBox="1"/>
          <p:nvPr/>
        </p:nvSpPr>
        <p:spPr>
          <a:xfrm>
            <a:off x="5572733" y="10802207"/>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s-CO" dirty="0"/>
              <a:t>Manuel Fernando Gallego Arias</a:t>
            </a:r>
            <a:endParaRPr dirty="0"/>
          </a:p>
        </p:txBody>
      </p:sp>
      <p:sp>
        <p:nvSpPr>
          <p:cNvPr id="7" name="Additional chapter intro…">
            <a:extLst>
              <a:ext uri="{FF2B5EF4-FFF2-40B4-BE49-F238E27FC236}">
                <a16:creationId xmlns:a16="http://schemas.microsoft.com/office/drawing/2014/main" id="{01752D25-7F84-C58F-54E6-8DD270BC2FCA}"/>
              </a:ext>
            </a:extLst>
          </p:cNvPr>
          <p:cNvSpPr txBox="1"/>
          <p:nvPr/>
        </p:nvSpPr>
        <p:spPr>
          <a:xfrm>
            <a:off x="3168970" y="915259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s-CO" dirty="0" err="1"/>
              <a:t>About</a:t>
            </a:r>
            <a:r>
              <a:rPr lang="es-CO" dirty="0"/>
              <a:t> </a:t>
            </a:r>
            <a:r>
              <a:rPr lang="es-CO" dirty="0" err="1"/>
              <a:t>Myself</a:t>
            </a:r>
            <a:endParaRPr dirty="0"/>
          </a:p>
        </p:txBody>
      </p:sp>
      <p:sp>
        <p:nvSpPr>
          <p:cNvPr id="8" name="Additional chapter intro…">
            <a:extLst>
              <a:ext uri="{FF2B5EF4-FFF2-40B4-BE49-F238E27FC236}">
                <a16:creationId xmlns:a16="http://schemas.microsoft.com/office/drawing/2014/main" id="{23464535-1A8B-2369-5D5F-FF1724E861A9}"/>
              </a:ext>
            </a:extLst>
          </p:cNvPr>
          <p:cNvSpPr txBox="1"/>
          <p:nvPr/>
        </p:nvSpPr>
        <p:spPr>
          <a:xfrm>
            <a:off x="7650914" y="12320658"/>
            <a:ext cx="14244132" cy="84125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s-CO" sz="6000" dirty="0"/>
              <a:t>REI  - CLS Project</a:t>
            </a:r>
            <a:endParaRPr sz="6000" dirty="0"/>
          </a:p>
        </p:txBody>
      </p:sp>
    </p:spTree>
    <p:extLst>
      <p:ext uri="{BB962C8B-B14F-4D97-AF65-F5344CB8AC3E}">
        <p14:creationId xmlns:p14="http://schemas.microsoft.com/office/powerpoint/2010/main" val="151155810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5" name="Image" descr="Image"/>
          <p:cNvPicPr>
            <a:picLocks noChangeAspect="1"/>
          </p:cNvPicPr>
          <p:nvPr/>
        </p:nvPicPr>
        <p:blipFill>
          <a:blip r:embed="rId3">
            <a:alphaModFix amt="70000"/>
          </a:blip>
          <a:stretch>
            <a:fillRect/>
          </a:stretch>
        </p:blipFill>
        <p:spPr>
          <a:xfrm>
            <a:off x="0" y="0"/>
            <a:ext cx="24384000" cy="13716000"/>
          </a:xfrm>
          <a:prstGeom prst="rect">
            <a:avLst/>
          </a:prstGeom>
          <a:ln w="12700">
            <a:miter lim="400000"/>
          </a:ln>
        </p:spPr>
      </p:pic>
      <p:sp>
        <p:nvSpPr>
          <p:cNvPr id="526"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s-CO" dirty="0"/>
              <a:t>2</a:t>
            </a:r>
            <a:endParaRPr dirty="0"/>
          </a:p>
        </p:txBody>
      </p:sp>
      <p:sp>
        <p:nvSpPr>
          <p:cNvPr id="527" name="Additional chapter intro…"/>
          <p:cNvSpPr txBox="1"/>
          <p:nvPr/>
        </p:nvSpPr>
        <p:spPr>
          <a:xfrm>
            <a:off x="3016570" y="8579957"/>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s-CO" dirty="0" err="1"/>
              <a:t>Recap</a:t>
            </a:r>
            <a:r>
              <a:rPr lang="es-CO" dirty="0"/>
              <a:t> </a:t>
            </a:r>
            <a:r>
              <a:rPr lang="es-CO" dirty="0" err="1"/>
              <a:t>Testing</a:t>
            </a:r>
            <a:endParaRPr lang="es-CO" dirty="0"/>
          </a:p>
        </p:txBody>
      </p:sp>
      <p:pic>
        <p:nvPicPr>
          <p:cNvPr id="530"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
        <p:nvSpPr>
          <p:cNvPr id="5" name="TextBox 4">
            <a:extLst>
              <a:ext uri="{FF2B5EF4-FFF2-40B4-BE49-F238E27FC236}">
                <a16:creationId xmlns:a16="http://schemas.microsoft.com/office/drawing/2014/main" id="{331BAB9D-36D4-A2F9-2D7F-2C1C5EDAC1C2}"/>
              </a:ext>
            </a:extLst>
          </p:cNvPr>
          <p:cNvSpPr txBox="1"/>
          <p:nvPr/>
        </p:nvSpPr>
        <p:spPr>
          <a:xfrm>
            <a:off x="3979625" y="9839546"/>
            <a:ext cx="12318022" cy="1135183"/>
          </a:xfrm>
          <a:prstGeom prst="rect">
            <a:avLst/>
          </a:prstGeom>
          <a:no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a:spAutoFit/>
          </a:bodyPr>
          <a:lstStyle/>
          <a:p>
            <a:pPr marL="555625" indent="-555625">
              <a:lnSpc>
                <a:spcPct val="130000"/>
              </a:lnSpc>
              <a:buClr>
                <a:srgbClr val="DE411B"/>
              </a:buClr>
              <a:buSzPct val="100000"/>
              <a:buAutoNum type="arabicPeriod"/>
              <a:defRPr spc="198">
                <a:solidFill>
                  <a:srgbClr val="000000"/>
                </a:solidFill>
              </a:defRPr>
            </a:pPr>
            <a:r>
              <a:rPr lang="es-CO" dirty="0" err="1"/>
              <a:t>About</a:t>
            </a:r>
            <a:r>
              <a:rPr lang="es-CO" dirty="0"/>
              <a:t> personal </a:t>
            </a:r>
            <a:r>
              <a:rPr lang="es-CO" dirty="0" err="1"/>
              <a:t>experiences</a:t>
            </a:r>
            <a:r>
              <a:rPr lang="es-CO" dirty="0"/>
              <a:t>.</a:t>
            </a:r>
          </a:p>
          <a:p>
            <a:pPr marL="555625" indent="-555625">
              <a:lnSpc>
                <a:spcPct val="130000"/>
              </a:lnSpc>
              <a:buClr>
                <a:srgbClr val="DE411B"/>
              </a:buClr>
              <a:buSzPct val="100000"/>
              <a:buAutoNum type="arabicPeriod"/>
              <a:defRPr spc="198">
                <a:solidFill>
                  <a:srgbClr val="000000"/>
                </a:solidFill>
              </a:defRPr>
            </a:pPr>
            <a:r>
              <a:rPr lang="es-CO" dirty="0" err="1"/>
              <a:t>Why</a:t>
            </a:r>
            <a:r>
              <a:rPr lang="es-CO" dirty="0"/>
              <a:t> </a:t>
            </a:r>
            <a:r>
              <a:rPr lang="es-CO" dirty="0" err="1"/>
              <a:t>automate</a:t>
            </a:r>
            <a:r>
              <a:rPr lang="es-CO" dirty="0"/>
              <a:t> </a:t>
            </a:r>
            <a:r>
              <a:rPr lang="es-CO" dirty="0" err="1"/>
              <a:t>testing</a:t>
            </a:r>
            <a:r>
              <a:rPr lang="es-CO" dirty="0"/>
              <a:t>.</a:t>
            </a:r>
          </a:p>
          <a:p>
            <a:pPr marL="555625" indent="-555625">
              <a:lnSpc>
                <a:spcPct val="130000"/>
              </a:lnSpc>
              <a:buClr>
                <a:srgbClr val="DE411B"/>
              </a:buClr>
              <a:buSzPct val="100000"/>
              <a:buFontTx/>
              <a:buAutoNum type="arabicPeriod"/>
              <a:defRPr spc="198">
                <a:solidFill>
                  <a:srgbClr val="000000"/>
                </a:solidFill>
              </a:defRPr>
            </a:pPr>
            <a:r>
              <a:rPr lang="es-CO" dirty="0" err="1"/>
              <a:t>Large</a:t>
            </a:r>
            <a:r>
              <a:rPr lang="es-CO" dirty="0"/>
              <a:t> </a:t>
            </a:r>
            <a:r>
              <a:rPr lang="es-CO" dirty="0" err="1"/>
              <a:t>systems</a:t>
            </a:r>
            <a:r>
              <a:rPr lang="es-CO" dirty="0"/>
              <a:t>.</a:t>
            </a:r>
          </a:p>
        </p:txBody>
      </p:sp>
    </p:spTree>
    <p:extLst>
      <p:ext uri="{BB962C8B-B14F-4D97-AF65-F5344CB8AC3E}">
        <p14:creationId xmlns:p14="http://schemas.microsoft.com/office/powerpoint/2010/main" val="14886260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 name="Image" descr="Image"/>
          <p:cNvPicPr>
            <a:picLocks noChangeAspect="1"/>
          </p:cNvPicPr>
          <p:nvPr/>
        </p:nvPicPr>
        <p:blipFill>
          <a:blip r:embed="rId3"/>
          <a:stretch>
            <a:fillRect/>
          </a:stretch>
        </p:blipFill>
        <p:spPr>
          <a:xfrm>
            <a:off x="0" y="0"/>
            <a:ext cx="24384000" cy="13716000"/>
          </a:xfrm>
          <a:prstGeom prst="rect">
            <a:avLst/>
          </a:prstGeom>
          <a:ln w="12700">
            <a:miter lim="400000"/>
          </a:ln>
        </p:spPr>
      </p:pic>
      <p:sp>
        <p:nvSpPr>
          <p:cNvPr id="553"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s-CO" dirty="0"/>
              <a:t>3</a:t>
            </a:r>
            <a:endParaRPr dirty="0"/>
          </a:p>
        </p:txBody>
      </p:sp>
      <p:sp>
        <p:nvSpPr>
          <p:cNvPr id="554" name="Additional chapter intro…"/>
          <p:cNvSpPr txBox="1"/>
          <p:nvPr/>
        </p:nvSpPr>
        <p:spPr>
          <a:xfrm>
            <a:off x="3016570" y="9000195"/>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s-CO" dirty="0" err="1"/>
              <a:t>What</a:t>
            </a:r>
            <a:r>
              <a:rPr lang="es-CO" dirty="0"/>
              <a:t>, </a:t>
            </a:r>
            <a:r>
              <a:rPr lang="es-CO" dirty="0" err="1"/>
              <a:t>Why</a:t>
            </a:r>
            <a:r>
              <a:rPr lang="es-CO" dirty="0"/>
              <a:t> and </a:t>
            </a:r>
            <a:r>
              <a:rPr lang="es-CO" dirty="0" err="1"/>
              <a:t>How</a:t>
            </a:r>
            <a:r>
              <a:rPr lang="es-CO" dirty="0"/>
              <a:t> </a:t>
            </a:r>
            <a:r>
              <a:rPr lang="es-CO" dirty="0" err="1"/>
              <a:t>Testing</a:t>
            </a:r>
            <a:endParaRPr dirty="0"/>
          </a:p>
        </p:txBody>
      </p:sp>
      <p:pic>
        <p:nvPicPr>
          <p:cNvPr id="557"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Tree>
    <p:extLst>
      <p:ext uri="{BB962C8B-B14F-4D97-AF65-F5344CB8AC3E}">
        <p14:creationId xmlns:p14="http://schemas.microsoft.com/office/powerpoint/2010/main" val="195206816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2"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rPr/>
              <a:t>6</a:t>
            </a:fld>
            <a:endParaRPr/>
          </a:p>
        </p:txBody>
      </p:sp>
      <p:sp>
        <p:nvSpPr>
          <p:cNvPr id="613" name="Client Name  Presentation Title  -  1. Chapter Name"/>
          <p:cNvSpPr txBox="1">
            <a:spLocks noGrp="1"/>
          </p:cNvSpPr>
          <p:nvPr>
            <p:ph type="body" sz="quarter" idx="13"/>
          </p:nvPr>
        </p:nvSpPr>
        <p:spPr>
          <a:xfrm>
            <a:off x="1703286" y="210051"/>
            <a:ext cx="4324901" cy="390491"/>
          </a:xfrm>
          <a:prstGeom prst="rect">
            <a:avLst/>
          </a:prstGeom>
        </p:spPr>
        <p:txBody>
          <a:bodyPr/>
          <a:lstStyle/>
          <a:p>
            <a:pPr marL="0" indent="0">
              <a:buSzTx/>
              <a:buNone/>
              <a:defRPr sz="1600"/>
            </a:pPr>
            <a:r>
              <a:rPr lang="en-US" b="1" dirty="0">
                <a:solidFill>
                  <a:srgbClr val="929292"/>
                </a:solidFill>
                <a:latin typeface="+mn-lt"/>
                <a:ea typeface="+mn-ea"/>
                <a:cs typeface="+mn-cs"/>
                <a:sym typeface="Helvetica"/>
              </a:rPr>
              <a:t>Past It On </a:t>
            </a:r>
            <a:r>
              <a:rPr lang="en-US" dirty="0">
                <a:solidFill>
                  <a:srgbClr val="929292"/>
                </a:solidFill>
              </a:rPr>
              <a:t>- </a:t>
            </a:r>
            <a:r>
              <a:rPr lang="en-US" dirty="0"/>
              <a:t> </a:t>
            </a:r>
            <a:r>
              <a:rPr lang="en-US" b="1" dirty="0">
                <a:solidFill>
                  <a:srgbClr val="DE411B"/>
                </a:solidFill>
                <a:latin typeface="+mn-lt"/>
                <a:ea typeface="+mn-ea"/>
                <a:cs typeface="+mn-cs"/>
                <a:sym typeface="Helvetica"/>
              </a:rPr>
              <a:t>2. What, Why and How Testing</a:t>
            </a:r>
          </a:p>
        </p:txBody>
      </p:sp>
      <p:sp>
        <p:nvSpPr>
          <p:cNvPr id="615" name="Rectangle"/>
          <p:cNvSpPr/>
          <p:nvPr/>
        </p:nvSpPr>
        <p:spPr>
          <a:xfrm rot="16200000">
            <a:off x="3431193"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6" name="Rectangle"/>
          <p:cNvSpPr/>
          <p:nvPr/>
        </p:nvSpPr>
        <p:spPr>
          <a:xfrm rot="16200000">
            <a:off x="9953208"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7" name="Rectangle"/>
          <p:cNvSpPr/>
          <p:nvPr/>
        </p:nvSpPr>
        <p:spPr>
          <a:xfrm rot="16200000">
            <a:off x="16655276" y="6275398"/>
            <a:ext cx="63501" cy="685801"/>
          </a:xfrm>
          <a:prstGeom prst="rect">
            <a:avLst/>
          </a:prstGeom>
          <a:solidFill>
            <a:srgbClr val="000000"/>
          </a:solidFill>
          <a:ln w="12700">
            <a:miter lim="400000"/>
          </a:ln>
        </p:spPr>
        <p:txBody>
          <a:bodyPr lIns="0" tIns="0" rIns="0" bIns="0" anchor="ctr"/>
          <a:lstStyle/>
          <a:p>
            <a:pPr algn="ctr" defTabSz="825500">
              <a:lnSpc>
                <a:spcPct val="100000"/>
              </a:lnSpc>
              <a:defRPr sz="3200" cap="none" spc="0">
                <a:solidFill>
                  <a:srgbClr val="5E5E5E"/>
                </a:solidFill>
              </a:defRPr>
            </a:pPr>
            <a:endParaRPr/>
          </a:p>
        </p:txBody>
      </p:sp>
      <p:sp>
        <p:nvSpPr>
          <p:cNvPr id="618" name="ELEMENT 1…"/>
          <p:cNvSpPr txBox="1"/>
          <p:nvPr/>
        </p:nvSpPr>
        <p:spPr>
          <a:xfrm>
            <a:off x="3025693" y="6898797"/>
            <a:ext cx="5263882" cy="459471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s-CO" dirty="0"/>
              <a:t>UNIT TESTING</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Test the individual building blocks (specific flow in a methods) </a:t>
            </a:r>
            <a:r>
              <a:rPr lang="en-US" sz="2800" dirty="0">
                <a:solidFill>
                  <a:schemeClr val="bg2"/>
                </a:solidFill>
                <a:latin typeface="Arial" panose="020B0604020202020204" pitchFamily="34" charset="0"/>
                <a:cs typeface="Arial" panose="020B0604020202020204" pitchFamily="34" charset="0"/>
              </a:rPr>
              <a:t>in isolation</a:t>
            </a:r>
            <a:r>
              <a:rPr lang="en-US" b="0" dirty="0">
                <a:latin typeface="Arial" panose="020B0604020202020204" pitchFamily="34" charset="0"/>
                <a:cs typeface="Arial" panose="020B0604020202020204" pitchFamily="34" charset="0"/>
              </a:rPr>
              <a: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Some time it required mocking.</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Projects typically contain dozens or hundreds of unit tests.</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err="1">
                <a:latin typeface="Arial" panose="020B0604020202020204" pitchFamily="34" charset="0"/>
                <a:cs typeface="Arial" panose="020B0604020202020204" pitchFamily="34" charset="0"/>
              </a:rPr>
              <a:t>The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most</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commun</a:t>
            </a:r>
            <a:r>
              <a:rPr lang="es-CO" b="0" dirty="0">
                <a:latin typeface="Arial" panose="020B0604020202020204" pitchFamily="34" charset="0"/>
                <a:cs typeface="Arial" panose="020B0604020202020204" pitchFamily="34" charset="0"/>
              </a:rPr>
              <a:t>/</a:t>
            </a:r>
            <a:r>
              <a:rPr lang="es-CO" b="0" dirty="0" err="1">
                <a:latin typeface="Arial" panose="020B0604020202020204" pitchFamily="34" charset="0"/>
                <a:cs typeface="Arial" panose="020B0604020202020204" pitchFamily="34" charset="0"/>
              </a:rPr>
              <a:t>important</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kind</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of</a:t>
            </a:r>
            <a:r>
              <a:rPr lang="es-CO" b="0" dirty="0">
                <a:latin typeface="Arial" panose="020B0604020202020204" pitchFamily="34" charset="0"/>
                <a:cs typeface="Arial" panose="020B0604020202020204" pitchFamily="34" charset="0"/>
              </a:rPr>
              <a:t> test</a:t>
            </a:r>
            <a:r>
              <a:rPr b="0" dirty="0">
                <a:latin typeface="Arial" panose="020B0604020202020204" pitchFamily="34" charset="0"/>
                <a:cs typeface="Arial" panose="020B0604020202020204" pitchFamily="34" charset="0"/>
              </a:rPr>
              <a:t>.</a:t>
            </a:r>
            <a:endParaRPr lang="es-CO"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Tools that I used: Junit (back), Jest (Front).</a:t>
            </a:r>
          </a:p>
        </p:txBody>
      </p:sp>
      <p:sp>
        <p:nvSpPr>
          <p:cNvPr id="619" name="ELEMENT 2…"/>
          <p:cNvSpPr txBox="1"/>
          <p:nvPr/>
        </p:nvSpPr>
        <p:spPr>
          <a:xfrm>
            <a:off x="9560059" y="6898797"/>
            <a:ext cx="5263882" cy="408688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s-CO" dirty="0"/>
              <a:t>INTEGRATION TESTING</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a:latin typeface="Arial" panose="020B0604020202020204" pitchFamily="34" charset="0"/>
                <a:cs typeface="Arial" panose="020B0604020202020204" pitchFamily="34" charset="0"/>
              </a:rPr>
              <a:t>Test </a:t>
            </a:r>
            <a:r>
              <a:rPr lang="es-CO" b="0" dirty="0" err="1">
                <a:latin typeface="Arial" panose="020B0604020202020204" pitchFamily="34" charset="0"/>
                <a:cs typeface="Arial" panose="020B0604020202020204" pitchFamily="34" charset="0"/>
              </a:rPr>
              <a:t>the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combination</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of</a:t>
            </a:r>
            <a:r>
              <a:rPr lang="es-CO" b="0" dirty="0">
                <a:latin typeface="Arial" panose="020B0604020202020204" pitchFamily="34" charset="0"/>
                <a:cs typeface="Arial" panose="020B0604020202020204" pitchFamily="34" charset="0"/>
              </a:rPr>
              <a:t> múltiple </a:t>
            </a:r>
            <a:r>
              <a:rPr lang="es-CO" b="0" dirty="0" err="1">
                <a:latin typeface="Arial" panose="020B0604020202020204" pitchFamily="34" charset="0"/>
                <a:cs typeface="Arial" panose="020B0604020202020204" pitchFamily="34" charset="0"/>
              </a:rPr>
              <a:t>building</a:t>
            </a:r>
            <a:r>
              <a:rPr lang="es-CO" b="0" dirty="0">
                <a:latin typeface="Arial" panose="020B0604020202020204" pitchFamily="34" charset="0"/>
                <a:cs typeface="Arial" panose="020B0604020202020204" pitchFamily="34" charset="0"/>
              </a:rPr>
              <a:t> blocks/</a:t>
            </a:r>
            <a:r>
              <a:rPr lang="es-CO" b="0" dirty="0" err="1">
                <a:latin typeface="Arial" panose="020B0604020202020204" pitchFamily="34" charset="0"/>
                <a:cs typeface="Arial" panose="020B0604020202020204" pitchFamily="34" charset="0"/>
              </a:rPr>
              <a:t>flows</a:t>
            </a:r>
            <a:r>
              <a:rPr b="0" dirty="0">
                <a:latin typeface="Arial" panose="020B0604020202020204" pitchFamily="34" charset="0"/>
                <a:cs typeface="Arial" panose="020B0604020202020204" pitchFamily="34" charset="0"/>
              </a:rPr>
              <a:t>.</a:t>
            </a:r>
            <a:endParaRPr lang="es-CO" b="0" dirty="0">
              <a:latin typeface="Arial" panose="020B0604020202020204" pitchFamily="34" charset="0"/>
              <a:cs typeface="Arial" panose="020B0604020202020204" pitchFamily="34" charset="0"/>
            </a:endParaRP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err="1">
                <a:latin typeface="Arial" panose="020B0604020202020204" pitchFamily="34" charset="0"/>
                <a:cs typeface="Arial" panose="020B0604020202020204" pitchFamily="34" charset="0"/>
              </a:rPr>
              <a:t>Projects</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typically</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contain</a:t>
            </a:r>
            <a:r>
              <a:rPr lang="es-CO" b="0" dirty="0">
                <a:latin typeface="Arial" panose="020B0604020202020204" pitchFamily="34" charset="0"/>
                <a:cs typeface="Arial" panose="020B0604020202020204" pitchFamily="34" charset="0"/>
              </a:rPr>
              <a:t> a </a:t>
            </a:r>
            <a:r>
              <a:rPr lang="es-CO" b="0" dirty="0" err="1">
                <a:latin typeface="Arial" panose="020B0604020202020204" pitchFamily="34" charset="0"/>
                <a:cs typeface="Arial" panose="020B0604020202020204" pitchFamily="34" charset="0"/>
              </a:rPr>
              <a:t>couple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of</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integration</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tests</a:t>
            </a:r>
            <a:r>
              <a:rPr lang="es-CO" b="0" dirty="0">
                <a:latin typeface="Arial" panose="020B0604020202020204" pitchFamily="34" charset="0"/>
                <a:cs typeface="Arial" panose="020B0604020202020204" pitchFamily="34" charset="0"/>
              </a:rPr>
              <a: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err="1">
                <a:latin typeface="Arial" panose="020B0604020202020204" pitchFamily="34" charset="0"/>
                <a:cs typeface="Arial" panose="020B0604020202020204" pitchFamily="34" charset="0"/>
              </a:rPr>
              <a:t>Also</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important</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but</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focus</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on</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unit</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tests</a:t>
            </a:r>
            <a:r>
              <a:rPr lang="es-CO" b="0" dirty="0">
                <a:latin typeface="Arial" panose="020B0604020202020204" pitchFamily="34" charset="0"/>
                <a:cs typeface="Arial" panose="020B0604020202020204" pitchFamily="34" charset="0"/>
              </a:rPr>
              <a:t> in </a:t>
            </a:r>
            <a:r>
              <a:rPr lang="es-CO" b="0" dirty="0" err="1">
                <a:latin typeface="Arial" panose="020B0604020202020204" pitchFamily="34" charset="0"/>
                <a:cs typeface="Arial" panose="020B0604020202020204" pitchFamily="34" charset="0"/>
              </a:rPr>
              <a:t>most</a:t>
            </a:r>
            <a:r>
              <a:rPr lang="es-CO" b="0" dirty="0">
                <a:latin typeface="Arial" panose="020B0604020202020204" pitchFamily="34" charset="0"/>
                <a:cs typeface="Arial" panose="020B0604020202020204" pitchFamily="34" charset="0"/>
              </a:rPr>
              <a:t> cases.</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Tools that I used : Protractor, Spock for Java.</a:t>
            </a:r>
          </a:p>
        </p:txBody>
      </p:sp>
      <p:sp>
        <p:nvSpPr>
          <p:cNvPr id="620" name="ELEMENT 3…"/>
          <p:cNvSpPr txBox="1"/>
          <p:nvPr/>
        </p:nvSpPr>
        <p:spPr>
          <a:xfrm>
            <a:off x="16274476" y="6898797"/>
            <a:ext cx="5263883" cy="4471608"/>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spAutoFit/>
          </a:bodyPr>
          <a:lstStyle/>
          <a:p>
            <a:pPr>
              <a:defRPr spc="198">
                <a:solidFill>
                  <a:srgbClr val="000000"/>
                </a:solidFill>
              </a:defRPr>
            </a:pPr>
            <a:r>
              <a:rPr lang="es-CO" dirty="0"/>
              <a:t>END-TO-END (e2e) </a:t>
            </a:r>
            <a:r>
              <a:rPr lang="es-CO" dirty="0" err="1"/>
              <a:t>Testing</a:t>
            </a:r>
            <a:endParaRPr dirty="0"/>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s-CO" b="0" dirty="0">
                <a:latin typeface="Arial" panose="020B0604020202020204" pitchFamily="34" charset="0"/>
                <a:cs typeface="Arial" panose="020B0604020202020204" pitchFamily="34" charset="0"/>
              </a:rPr>
              <a:t>Test complete </a:t>
            </a:r>
            <a:r>
              <a:rPr lang="es-CO" b="0" dirty="0" err="1">
                <a:latin typeface="Arial" panose="020B0604020202020204" pitchFamily="34" charset="0"/>
                <a:cs typeface="Arial" panose="020B0604020202020204" pitchFamily="34" charset="0"/>
              </a:rPr>
              <a:t>scenarios</a:t>
            </a:r>
            <a:r>
              <a:rPr lang="es-CO" b="0" dirty="0">
                <a:latin typeface="Arial" panose="020B0604020202020204" pitchFamily="34" charset="0"/>
                <a:cs typeface="Arial" panose="020B0604020202020204" pitchFamily="34" charset="0"/>
              </a:rPr>
              <a:t> in </a:t>
            </a:r>
            <a:r>
              <a:rPr lang="es-CO" b="0" dirty="0" err="1">
                <a:latin typeface="Arial" panose="020B0604020202020204" pitchFamily="34" charset="0"/>
                <a:cs typeface="Arial" panose="020B0604020202020204" pitchFamily="34" charset="0"/>
              </a:rPr>
              <a:t>your</a:t>
            </a:r>
            <a:r>
              <a:rPr lang="es-CO" b="0" dirty="0">
                <a:latin typeface="Arial" panose="020B0604020202020204" pitchFamily="34" charset="0"/>
                <a:cs typeface="Arial" panose="020B0604020202020204" pitchFamily="34" charset="0"/>
              </a:rPr>
              <a:t> app as </a:t>
            </a:r>
            <a:r>
              <a:rPr lang="es-CO" b="0" dirty="0" err="1">
                <a:latin typeface="Arial" panose="020B0604020202020204" pitchFamily="34" charset="0"/>
                <a:cs typeface="Arial" panose="020B0604020202020204" pitchFamily="34" charset="0"/>
              </a:rPr>
              <a:t>the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user</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would</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experience</a:t>
            </a:r>
            <a:r>
              <a:rPr lang="es-CO" b="0" dirty="0">
                <a:latin typeface="Arial" panose="020B0604020202020204" pitchFamily="34" charset="0"/>
                <a:cs typeface="Arial" panose="020B0604020202020204" pitchFamily="34" charset="0"/>
              </a:rPr>
              <a:t> </a:t>
            </a:r>
            <a:r>
              <a:rPr lang="es-CO" b="0" dirty="0" err="1">
                <a:latin typeface="Arial" panose="020B0604020202020204" pitchFamily="34" charset="0"/>
                <a:cs typeface="Arial" panose="020B0604020202020204" pitchFamily="34" charset="0"/>
              </a:rPr>
              <a:t>them</a:t>
            </a:r>
            <a:r>
              <a:rPr lang="es-CO" b="0" dirty="0">
                <a:latin typeface="Arial" panose="020B0604020202020204" pitchFamily="34" charset="0"/>
                <a:cs typeface="Arial" panose="020B0604020202020204" pitchFamily="34" charset="0"/>
              </a:rPr>
              <a: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Projects typically contain only a few e2e test.</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Important but can also be done manually (partially).</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r>
              <a:rPr lang="en-US" b="0" dirty="0">
                <a:latin typeface="Arial" panose="020B0604020202020204" pitchFamily="34" charset="0"/>
                <a:cs typeface="Arial" panose="020B0604020202020204" pitchFamily="34" charset="0"/>
              </a:rPr>
              <a:t>Tools that I used : Selenium, </a:t>
            </a:r>
            <a:r>
              <a:rPr lang="en-US" b="0" dirty="0" err="1">
                <a:latin typeface="Arial" panose="020B0604020202020204" pitchFamily="34" charset="0"/>
                <a:cs typeface="Arial" panose="020B0604020202020204" pitchFamily="34" charset="0"/>
              </a:rPr>
              <a:t>Autify</a:t>
            </a:r>
            <a:r>
              <a:rPr lang="en-US" b="0" dirty="0">
                <a:latin typeface="Arial" panose="020B0604020202020204" pitchFamily="34" charset="0"/>
                <a:cs typeface="Arial" panose="020B0604020202020204" pitchFamily="34" charset="0"/>
              </a:rPr>
              <a:t> mobile.</a:t>
            </a:r>
          </a:p>
          <a:p>
            <a:pPr defTabSz="821531">
              <a:lnSpc>
                <a:spcPct val="100000"/>
              </a:lnSpc>
              <a:spcBef>
                <a:spcPts val="3000"/>
              </a:spcBef>
              <a:defRPr sz="2000" b="0" cap="none" spc="0">
                <a:solidFill>
                  <a:srgbClr val="5E5E5E"/>
                </a:solidFill>
                <a:latin typeface="Helvetica Light"/>
                <a:ea typeface="Helvetica Light"/>
                <a:cs typeface="Helvetica Light"/>
                <a:sym typeface="Helvetica Light"/>
              </a:defRPr>
            </a:pPr>
            <a:endParaRPr lang="en-US" b="0" dirty="0">
              <a:latin typeface="Arial" panose="020B0604020202020204" pitchFamily="34" charset="0"/>
              <a:cs typeface="Arial" panose="020B0604020202020204" pitchFamily="34" charset="0"/>
            </a:endParaRPr>
          </a:p>
        </p:txBody>
      </p:sp>
      <p:pic>
        <p:nvPicPr>
          <p:cNvPr id="621" name="Graphic 61" descr="Graphic 61"/>
          <p:cNvPicPr>
            <a:picLocks noChangeAspect="1"/>
          </p:cNvPicPr>
          <p:nvPr/>
        </p:nvPicPr>
        <p:blipFill>
          <a:blip r:embed="rId3"/>
          <a:stretch>
            <a:fillRect/>
          </a:stretch>
        </p:blipFill>
        <p:spPr>
          <a:xfrm>
            <a:off x="16256962" y="5175682"/>
            <a:ext cx="762001" cy="762001"/>
          </a:xfrm>
          <a:prstGeom prst="rect">
            <a:avLst/>
          </a:prstGeom>
          <a:ln w="12700">
            <a:miter lim="400000"/>
          </a:ln>
        </p:spPr>
      </p:pic>
      <p:pic>
        <p:nvPicPr>
          <p:cNvPr id="622" name="Graphic 323" descr="Graphic 323"/>
          <p:cNvPicPr>
            <a:picLocks noChangeAspect="1"/>
          </p:cNvPicPr>
          <p:nvPr/>
        </p:nvPicPr>
        <p:blipFill>
          <a:blip r:embed="rId4"/>
          <a:stretch>
            <a:fillRect/>
          </a:stretch>
        </p:blipFill>
        <p:spPr>
          <a:xfrm>
            <a:off x="9603958" y="5188382"/>
            <a:ext cx="762001" cy="762001"/>
          </a:xfrm>
          <a:prstGeom prst="rect">
            <a:avLst/>
          </a:prstGeom>
          <a:ln w="12700">
            <a:miter lim="400000"/>
          </a:ln>
        </p:spPr>
      </p:pic>
      <p:pic>
        <p:nvPicPr>
          <p:cNvPr id="623" name="Graphic 142" descr="Graphic 142"/>
          <p:cNvPicPr>
            <a:picLocks noChangeAspect="1"/>
          </p:cNvPicPr>
          <p:nvPr/>
        </p:nvPicPr>
        <p:blipFill>
          <a:blip r:embed="rId5"/>
          <a:stretch>
            <a:fillRect/>
          </a:stretch>
        </p:blipFill>
        <p:spPr>
          <a:xfrm>
            <a:off x="3130530" y="5188382"/>
            <a:ext cx="762001" cy="762001"/>
          </a:xfrm>
          <a:prstGeom prst="rect">
            <a:avLst/>
          </a:prstGeom>
          <a:ln w="12700">
            <a:miter lim="400000"/>
          </a:ln>
        </p:spPr>
      </p:pic>
      <p:sp>
        <p:nvSpPr>
          <p:cNvPr id="2" name="Additional chapter intro…">
            <a:extLst>
              <a:ext uri="{FF2B5EF4-FFF2-40B4-BE49-F238E27FC236}">
                <a16:creationId xmlns:a16="http://schemas.microsoft.com/office/drawing/2014/main" id="{FCBE9012-FA13-3D79-4907-4784C18186E3}"/>
              </a:ext>
            </a:extLst>
          </p:cNvPr>
          <p:cNvSpPr txBox="1"/>
          <p:nvPr/>
        </p:nvSpPr>
        <p:spPr>
          <a:xfrm>
            <a:off x="5493323" y="12164239"/>
            <a:ext cx="15608215"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p>
            <a:pPr>
              <a:lnSpc>
                <a:spcPct val="80000"/>
              </a:lnSpc>
              <a:defRPr sz="7000" cap="none" spc="-209">
                <a:solidFill>
                  <a:srgbClr val="000000"/>
                </a:solidFill>
              </a:defRPr>
            </a:pPr>
            <a:r>
              <a:rPr lang="es-CO" sz="4000" dirty="0" err="1"/>
              <a:t>The</a:t>
            </a:r>
            <a:r>
              <a:rPr lang="es-CO" sz="4000" dirty="0"/>
              <a:t> manual test </a:t>
            </a:r>
            <a:r>
              <a:rPr lang="es-CO" sz="4000" dirty="0" err="1"/>
              <a:t>is</a:t>
            </a:r>
            <a:r>
              <a:rPr lang="es-CO" sz="4000" dirty="0"/>
              <a:t> </a:t>
            </a:r>
            <a:r>
              <a:rPr lang="es-CO" sz="4000" dirty="0" err="1"/>
              <a:t>always</a:t>
            </a:r>
            <a:r>
              <a:rPr lang="es-CO" sz="4000" dirty="0"/>
              <a:t> </a:t>
            </a:r>
            <a:r>
              <a:rPr lang="es-CO" sz="4000" dirty="0" err="1"/>
              <a:t>important</a:t>
            </a:r>
            <a:r>
              <a:rPr lang="es-CO" sz="4000" dirty="0"/>
              <a:t> </a:t>
            </a:r>
            <a:r>
              <a:rPr lang="es-CO" sz="4000" dirty="0" err="1"/>
              <a:t>for</a:t>
            </a:r>
            <a:r>
              <a:rPr lang="es-CO" sz="4000" dirty="0"/>
              <a:t> </a:t>
            </a:r>
            <a:r>
              <a:rPr lang="es-CO" sz="4000" dirty="0" err="1"/>
              <a:t>verification</a:t>
            </a:r>
            <a:r>
              <a:rPr lang="es-CO" sz="4000" dirty="0"/>
              <a:t> </a:t>
            </a:r>
            <a:r>
              <a:rPr lang="es-CO" sz="4000" dirty="0" err="1"/>
              <a:t>of</a:t>
            </a:r>
            <a:r>
              <a:rPr lang="es-CO" sz="4000" dirty="0"/>
              <a:t> </a:t>
            </a:r>
            <a:r>
              <a:rPr lang="es-CO" sz="4000" dirty="0" err="1"/>
              <a:t>the</a:t>
            </a:r>
            <a:r>
              <a:rPr lang="es-CO" sz="4000" dirty="0"/>
              <a:t> </a:t>
            </a:r>
            <a:r>
              <a:rPr lang="es-CO" sz="4000" dirty="0" err="1"/>
              <a:t>current</a:t>
            </a:r>
            <a:r>
              <a:rPr lang="es-CO" sz="4000" dirty="0"/>
              <a:t> Flow.</a:t>
            </a:r>
          </a:p>
        </p:txBody>
      </p:sp>
    </p:spTree>
    <p:extLst>
      <p:ext uri="{BB962C8B-B14F-4D97-AF65-F5344CB8AC3E}">
        <p14:creationId xmlns:p14="http://schemas.microsoft.com/office/powerpoint/2010/main" val="137053162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1" name="Slide Number"/>
          <p:cNvSpPr txBox="1">
            <a:spLocks noGrp="1"/>
          </p:cNvSpPr>
          <p:nvPr>
            <p:ph type="sldNum" sz="quarter" idx="2"/>
          </p:nvPr>
        </p:nvSpPr>
        <p:spPr>
          <a:xfrm>
            <a:off x="23891648" y="13289446"/>
            <a:ext cx="381596" cy="38417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71437" tIns="71437" rIns="71437" bIns="71437"/>
          <a:lstStyle>
            <a:lvl1pPr defTabSz="821531"/>
          </a:lstStyle>
          <a:p>
            <a:fld id="{86CB4B4D-7CA3-9044-876B-883B54F8677D}" type="slidenum">
              <a:t>7</a:t>
            </a:fld>
            <a:endParaRPr/>
          </a:p>
        </p:txBody>
      </p:sp>
      <p:sp>
        <p:nvSpPr>
          <p:cNvPr id="963" name="Line"/>
          <p:cNvSpPr/>
          <p:nvPr/>
        </p:nvSpPr>
        <p:spPr>
          <a:xfrm>
            <a:off x="7505771" y="10141945"/>
            <a:ext cx="5793483" cy="1"/>
          </a:xfrm>
          <a:prstGeom prst="line">
            <a:avLst/>
          </a:prstGeom>
          <a:ln w="25400" cap="rnd">
            <a:solidFill>
              <a:srgbClr val="D5D5D5"/>
            </a:solidFill>
            <a:custDash>
              <a:ds d="100000" sp="200000"/>
            </a:custDash>
          </a:ln>
        </p:spPr>
        <p:txBody>
          <a:bodyPr lIns="52251" tIns="52251" rIns="52251" bIns="52251" anchor="ctr"/>
          <a:lstStyle/>
          <a:p>
            <a:pPr algn="ctr" defTabSz="822960">
              <a:lnSpc>
                <a:spcPct val="100000"/>
              </a:lnSpc>
              <a:defRPr sz="4600" cap="none" spc="0">
                <a:effectLst>
                  <a:outerShdw blurRad="38100" dist="64529" dir="2700000" rotWithShape="0">
                    <a:srgbClr val="000000">
                      <a:alpha val="48275"/>
                    </a:srgbClr>
                  </a:outerShdw>
                </a:effectLst>
              </a:defRPr>
            </a:pPr>
            <a:endParaRPr/>
          </a:p>
        </p:txBody>
      </p:sp>
      <p:sp>
        <p:nvSpPr>
          <p:cNvPr id="968" name="Bar Chart Title"/>
          <p:cNvSpPr txBox="1"/>
          <p:nvPr/>
        </p:nvSpPr>
        <p:spPr>
          <a:xfrm>
            <a:off x="780316" y="532474"/>
            <a:ext cx="12518938"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nSpc>
                <a:spcPct val="80000"/>
              </a:lnSpc>
              <a:defRPr sz="5000" cap="none" spc="-150">
                <a:solidFill>
                  <a:srgbClr val="1D1D1D"/>
                </a:solidFill>
              </a:defRPr>
            </a:lvl1pPr>
          </a:lstStyle>
          <a:p>
            <a:r>
              <a:rPr lang="es-CO" dirty="0" err="1"/>
              <a:t>How</a:t>
            </a:r>
            <a:r>
              <a:rPr lang="es-CO" dirty="0"/>
              <a:t> </a:t>
            </a:r>
            <a:r>
              <a:rPr lang="es-CO" dirty="0" err="1"/>
              <a:t>to</a:t>
            </a:r>
            <a:r>
              <a:rPr lang="es-CO" dirty="0"/>
              <a:t> </a:t>
            </a:r>
            <a:r>
              <a:rPr lang="es-CO" dirty="0" err="1"/>
              <a:t>create</a:t>
            </a:r>
            <a:r>
              <a:rPr lang="es-CO" dirty="0"/>
              <a:t> a </a:t>
            </a:r>
            <a:r>
              <a:rPr lang="es-CO" dirty="0" err="1"/>
              <a:t>Unit</a:t>
            </a:r>
            <a:r>
              <a:rPr lang="es-CO" dirty="0"/>
              <a:t> </a:t>
            </a:r>
            <a:r>
              <a:rPr lang="es-CO" dirty="0" err="1"/>
              <a:t>Testing</a:t>
            </a:r>
            <a:r>
              <a:rPr lang="es-CO" dirty="0"/>
              <a:t> in a </a:t>
            </a:r>
            <a:r>
              <a:rPr lang="es-CO" dirty="0" err="1"/>
              <a:t>nutshell</a:t>
            </a:r>
            <a:endParaRPr dirty="0"/>
          </a:p>
        </p:txBody>
      </p:sp>
      <p:pic>
        <p:nvPicPr>
          <p:cNvPr id="4" name="Picture 3">
            <a:extLst>
              <a:ext uri="{FF2B5EF4-FFF2-40B4-BE49-F238E27FC236}">
                <a16:creationId xmlns:a16="http://schemas.microsoft.com/office/drawing/2014/main" id="{3287853D-9E4E-9F9F-4B05-4A98C145D405}"/>
              </a:ext>
            </a:extLst>
          </p:cNvPr>
          <p:cNvPicPr>
            <a:picLocks noChangeAspect="1"/>
          </p:cNvPicPr>
          <p:nvPr/>
        </p:nvPicPr>
        <p:blipFill>
          <a:blip r:embed="rId3"/>
          <a:stretch>
            <a:fillRect/>
          </a:stretch>
        </p:blipFill>
        <p:spPr>
          <a:xfrm>
            <a:off x="780316" y="3984380"/>
            <a:ext cx="15543925" cy="7867650"/>
          </a:xfrm>
          <a:prstGeom prst="rect">
            <a:avLst/>
          </a:prstGeom>
        </p:spPr>
      </p:pic>
      <p:sp>
        <p:nvSpPr>
          <p:cNvPr id="7" name="Bar Chart Title">
            <a:extLst>
              <a:ext uri="{FF2B5EF4-FFF2-40B4-BE49-F238E27FC236}">
                <a16:creationId xmlns:a16="http://schemas.microsoft.com/office/drawing/2014/main" id="{E1471BD9-0708-8D3C-1034-F7C9D7450116}"/>
              </a:ext>
            </a:extLst>
          </p:cNvPr>
          <p:cNvSpPr txBox="1"/>
          <p:nvPr/>
        </p:nvSpPr>
        <p:spPr>
          <a:xfrm>
            <a:off x="780316" y="2026022"/>
            <a:ext cx="12518938" cy="49654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nSpc>
                <a:spcPct val="80000"/>
              </a:lnSpc>
              <a:defRPr sz="5000" cap="none" spc="-150">
                <a:solidFill>
                  <a:srgbClr val="1D1D1D"/>
                </a:solidFill>
              </a:defRPr>
            </a:lvl1pPr>
          </a:lstStyle>
          <a:p>
            <a:r>
              <a:rPr lang="es-CO" sz="3200" b="0" dirty="0" err="1"/>
              <a:t>Typically</a:t>
            </a:r>
            <a:r>
              <a:rPr lang="es-CO" sz="3200" b="0" dirty="0"/>
              <a:t> </a:t>
            </a:r>
            <a:r>
              <a:rPr lang="es-CO" sz="3200" b="0" dirty="0" err="1"/>
              <a:t>it</a:t>
            </a:r>
            <a:r>
              <a:rPr lang="es-CO" sz="3200" b="0" dirty="0"/>
              <a:t> </a:t>
            </a:r>
            <a:r>
              <a:rPr lang="es-CO" sz="3200" b="0" dirty="0" err="1"/>
              <a:t>is</a:t>
            </a:r>
            <a:r>
              <a:rPr lang="es-CO" sz="3200" b="0" dirty="0"/>
              <a:t> in </a:t>
            </a:r>
            <a:r>
              <a:rPr lang="es-CO" sz="3200" b="0" dirty="0" err="1"/>
              <a:t>three</a:t>
            </a:r>
            <a:r>
              <a:rPr lang="es-CO" sz="3200" b="0" dirty="0"/>
              <a:t> </a:t>
            </a:r>
            <a:r>
              <a:rPr lang="es-CO" sz="3200" b="0" dirty="0" err="1"/>
              <a:t>steps</a:t>
            </a:r>
            <a:r>
              <a:rPr lang="es-CO" sz="3200" b="0" dirty="0"/>
              <a:t>:</a:t>
            </a:r>
            <a:endParaRPr sz="3200" b="0" dirty="0"/>
          </a:p>
        </p:txBody>
      </p:sp>
      <p:sp>
        <p:nvSpPr>
          <p:cNvPr id="9" name="Bar Chart Title">
            <a:extLst>
              <a:ext uri="{FF2B5EF4-FFF2-40B4-BE49-F238E27FC236}">
                <a16:creationId xmlns:a16="http://schemas.microsoft.com/office/drawing/2014/main" id="{7F5249EE-6671-2437-675D-3E8D99B8BB95}"/>
              </a:ext>
            </a:extLst>
          </p:cNvPr>
          <p:cNvSpPr txBox="1"/>
          <p:nvPr/>
        </p:nvSpPr>
        <p:spPr>
          <a:xfrm>
            <a:off x="16775723" y="4652268"/>
            <a:ext cx="7115925" cy="4411464"/>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nSpc>
                <a:spcPct val="80000"/>
              </a:lnSpc>
              <a:defRPr sz="5000" cap="none" spc="-150">
                <a:solidFill>
                  <a:srgbClr val="1D1D1D"/>
                </a:solidFill>
              </a:defRPr>
            </a:lvl1pPr>
          </a:lstStyle>
          <a:p>
            <a:r>
              <a:rPr lang="es-CO" dirty="0" err="1"/>
              <a:t>Other</a:t>
            </a:r>
            <a:r>
              <a:rPr lang="es-CO" dirty="0"/>
              <a:t> </a:t>
            </a:r>
            <a:r>
              <a:rPr lang="es-CO" dirty="0" err="1"/>
              <a:t>names</a:t>
            </a:r>
            <a:r>
              <a:rPr lang="es-CO" dirty="0"/>
              <a:t> </a:t>
            </a:r>
            <a:r>
              <a:rPr lang="es-CO" dirty="0" err="1"/>
              <a:t>that</a:t>
            </a:r>
            <a:r>
              <a:rPr lang="es-CO" dirty="0"/>
              <a:t> </a:t>
            </a:r>
            <a:r>
              <a:rPr lang="es-CO" dirty="0" err="1"/>
              <a:t>refer</a:t>
            </a:r>
            <a:r>
              <a:rPr lang="es-CO" dirty="0"/>
              <a:t> </a:t>
            </a:r>
            <a:r>
              <a:rPr lang="es-CO" dirty="0" err="1"/>
              <a:t>to</a:t>
            </a:r>
            <a:r>
              <a:rPr lang="es-CO" dirty="0"/>
              <a:t> </a:t>
            </a:r>
            <a:r>
              <a:rPr lang="es-CO" dirty="0" err="1"/>
              <a:t>the</a:t>
            </a:r>
            <a:r>
              <a:rPr lang="es-CO" dirty="0"/>
              <a:t> </a:t>
            </a:r>
            <a:r>
              <a:rPr lang="es-CO" dirty="0" err="1"/>
              <a:t>same</a:t>
            </a:r>
            <a:r>
              <a:rPr lang="es-CO" dirty="0"/>
              <a:t>:</a:t>
            </a:r>
          </a:p>
          <a:p>
            <a:endParaRPr lang="es-CO" dirty="0"/>
          </a:p>
          <a:p>
            <a:pPr marL="914400" indent="-914400">
              <a:buAutoNum type="arabicPeriod"/>
            </a:pPr>
            <a:r>
              <a:rPr lang="es-CO" b="0" dirty="0" err="1"/>
              <a:t>SetUp</a:t>
            </a:r>
            <a:r>
              <a:rPr lang="es-CO" b="0" dirty="0"/>
              <a:t>, </a:t>
            </a:r>
            <a:r>
              <a:rPr lang="es-CO" b="0" dirty="0" err="1"/>
              <a:t>Proces</a:t>
            </a:r>
            <a:r>
              <a:rPr lang="es-CO" b="0" dirty="0"/>
              <a:t>, </a:t>
            </a:r>
            <a:r>
              <a:rPr lang="es-CO" b="0" dirty="0" err="1"/>
              <a:t>expect</a:t>
            </a:r>
            <a:r>
              <a:rPr lang="es-CO" b="0" dirty="0"/>
              <a:t>.</a:t>
            </a:r>
          </a:p>
          <a:p>
            <a:pPr marL="914400" indent="-914400">
              <a:buAutoNum type="arabicPeriod"/>
            </a:pPr>
            <a:endParaRPr lang="es-CO" b="0" dirty="0"/>
          </a:p>
          <a:p>
            <a:pPr marL="914400" indent="-914400">
              <a:buAutoNum type="arabicPeriod"/>
            </a:pPr>
            <a:r>
              <a:rPr lang="es-CO" b="0" dirty="0" err="1"/>
              <a:t>When</a:t>
            </a:r>
            <a:r>
              <a:rPr lang="es-CO" b="0" dirty="0"/>
              <a:t>, Use, Them.</a:t>
            </a:r>
          </a:p>
          <a:p>
            <a:pPr marL="914400" indent="-914400">
              <a:buAutoNum type="arabicPeriod"/>
            </a:pPr>
            <a:endParaRPr b="0" dirty="0"/>
          </a:p>
        </p:txBody>
      </p:sp>
    </p:spTree>
    <p:extLst>
      <p:ext uri="{BB962C8B-B14F-4D97-AF65-F5344CB8AC3E}">
        <p14:creationId xmlns:p14="http://schemas.microsoft.com/office/powerpoint/2010/main" val="33984192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 name="Image" descr="Image"/>
          <p:cNvPicPr>
            <a:picLocks noChangeAspect="1"/>
          </p:cNvPicPr>
          <p:nvPr/>
        </p:nvPicPr>
        <p:blipFill>
          <a:blip r:embed="rId3"/>
          <a:stretch>
            <a:fillRect/>
          </a:stretch>
        </p:blipFill>
        <p:spPr>
          <a:xfrm>
            <a:off x="0" y="0"/>
            <a:ext cx="24384000" cy="13716000"/>
          </a:xfrm>
          <a:prstGeom prst="rect">
            <a:avLst/>
          </a:prstGeom>
          <a:ln w="12700">
            <a:miter lim="400000"/>
          </a:ln>
        </p:spPr>
      </p:pic>
      <p:sp>
        <p:nvSpPr>
          <p:cNvPr id="553"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s-CO" dirty="0"/>
              <a:t>4</a:t>
            </a:r>
            <a:endParaRPr dirty="0"/>
          </a:p>
        </p:txBody>
      </p:sp>
      <p:sp>
        <p:nvSpPr>
          <p:cNvPr id="554" name="Additional chapter intro…"/>
          <p:cNvSpPr txBox="1"/>
          <p:nvPr/>
        </p:nvSpPr>
        <p:spPr>
          <a:xfrm>
            <a:off x="3149600" y="8703311"/>
            <a:ext cx="14244132" cy="96436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a:lnSpc>
                <a:spcPct val="80000"/>
              </a:lnSpc>
              <a:defRPr sz="7000" cap="none" spc="-209">
                <a:solidFill>
                  <a:srgbClr val="000000"/>
                </a:solidFill>
              </a:defRPr>
            </a:pPr>
            <a:r>
              <a:rPr lang="es-CO" dirty="0"/>
              <a:t>LIVE CODE –APP FOR TESTING</a:t>
            </a:r>
            <a:endParaRPr dirty="0"/>
          </a:p>
        </p:txBody>
      </p:sp>
      <p:pic>
        <p:nvPicPr>
          <p:cNvPr id="557"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
        <p:nvSpPr>
          <p:cNvPr id="2" name="The background is different">
            <a:extLst>
              <a:ext uri="{FF2B5EF4-FFF2-40B4-BE49-F238E27FC236}">
                <a16:creationId xmlns:a16="http://schemas.microsoft.com/office/drawing/2014/main" id="{EB395BD1-BA54-0FAE-015A-909ADA3ACCD2}"/>
              </a:ext>
            </a:extLst>
          </p:cNvPr>
          <p:cNvSpPr txBox="1"/>
          <p:nvPr/>
        </p:nvSpPr>
        <p:spPr>
          <a:xfrm>
            <a:off x="7526215" y="11806964"/>
            <a:ext cx="16509845" cy="60119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spAutoFit/>
          </a:bodyPr>
          <a:lstStyle>
            <a:lvl1pPr>
              <a:defRPr>
                <a:solidFill>
                  <a:srgbClr val="000000"/>
                </a:solidFill>
              </a:defRPr>
            </a:lvl1pPr>
          </a:lstStyle>
          <a:p>
            <a:r>
              <a:rPr lang="es-CO" sz="3600" dirty="0">
                <a:latin typeface="Agency FB" panose="020B0503020202020204" pitchFamily="34" charset="0"/>
              </a:rPr>
              <a:t>https://github.com/mgallegoa/conceptsProbes/tree/master/java/PathExercise</a:t>
            </a:r>
            <a:endParaRPr sz="3600" dirty="0">
              <a:latin typeface="Agency FB" panose="020B0503020202020204" pitchFamily="34" charset="0"/>
            </a:endParaRPr>
          </a:p>
        </p:txBody>
      </p:sp>
      <p:sp>
        <p:nvSpPr>
          <p:cNvPr id="3" name="Title Goes Here">
            <a:extLst>
              <a:ext uri="{FF2B5EF4-FFF2-40B4-BE49-F238E27FC236}">
                <a16:creationId xmlns:a16="http://schemas.microsoft.com/office/drawing/2014/main" id="{F9092D74-1BD2-BF49-955A-137EA3E6525E}"/>
              </a:ext>
            </a:extLst>
          </p:cNvPr>
          <p:cNvSpPr txBox="1"/>
          <p:nvPr/>
        </p:nvSpPr>
        <p:spPr>
          <a:xfrm>
            <a:off x="3149600" y="10664239"/>
            <a:ext cx="13740755" cy="71814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nSpc>
                <a:spcPct val="80000"/>
              </a:lnSpc>
              <a:defRPr sz="5000" cap="none" spc="-150">
                <a:solidFill>
                  <a:srgbClr val="1D1D1D"/>
                </a:solidFill>
              </a:defRPr>
            </a:lvl1pPr>
          </a:lstStyle>
          <a:p>
            <a:r>
              <a:rPr lang="es-CO" dirty="0" err="1"/>
              <a:t>Go</a:t>
            </a:r>
            <a:r>
              <a:rPr lang="es-CO" dirty="0"/>
              <a:t> </a:t>
            </a:r>
            <a:r>
              <a:rPr lang="es-CO" dirty="0" err="1"/>
              <a:t>to</a:t>
            </a:r>
            <a:r>
              <a:rPr lang="es-CO" dirty="0"/>
              <a:t> </a:t>
            </a:r>
            <a:r>
              <a:rPr lang="es-CO" dirty="0" err="1"/>
              <a:t>my</a:t>
            </a:r>
            <a:r>
              <a:rPr lang="es-CO" dirty="0"/>
              <a:t> </a:t>
            </a:r>
            <a:r>
              <a:rPr lang="es-CO" dirty="0" err="1"/>
              <a:t>repository</a:t>
            </a:r>
            <a:r>
              <a:rPr lang="es-CO" dirty="0"/>
              <a:t>:</a:t>
            </a:r>
            <a:endParaRPr dirty="0"/>
          </a:p>
        </p:txBody>
      </p:sp>
    </p:spTree>
    <p:extLst>
      <p:ext uri="{BB962C8B-B14F-4D97-AF65-F5344CB8AC3E}">
        <p14:creationId xmlns:p14="http://schemas.microsoft.com/office/powerpoint/2010/main" val="375704093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52" name="Image" descr="Image"/>
          <p:cNvPicPr>
            <a:picLocks noChangeAspect="1"/>
          </p:cNvPicPr>
          <p:nvPr/>
        </p:nvPicPr>
        <p:blipFill>
          <a:blip r:embed="rId3"/>
          <a:stretch>
            <a:fillRect/>
          </a:stretch>
        </p:blipFill>
        <p:spPr>
          <a:xfrm>
            <a:off x="0" y="0"/>
            <a:ext cx="24384000" cy="13716000"/>
          </a:xfrm>
          <a:prstGeom prst="rect">
            <a:avLst/>
          </a:prstGeom>
          <a:ln w="12700">
            <a:miter lim="400000"/>
          </a:ln>
        </p:spPr>
      </p:pic>
      <p:sp>
        <p:nvSpPr>
          <p:cNvPr id="553" name="1"/>
          <p:cNvSpPr/>
          <p:nvPr/>
        </p:nvSpPr>
        <p:spPr>
          <a:xfrm>
            <a:off x="3149600" y="6715165"/>
            <a:ext cx="1270000" cy="1270001"/>
          </a:xfrm>
          <a:prstGeom prst="rect">
            <a:avLst/>
          </a:prstGeom>
          <a:ln w="5080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ctr"/>
          <a:lstStyle>
            <a:lvl1pPr algn="ctr" defTabSz="825500">
              <a:lnSpc>
                <a:spcPct val="100000"/>
              </a:lnSpc>
              <a:defRPr sz="3200" cap="none" spc="0">
                <a:solidFill>
                  <a:srgbClr val="DE411B"/>
                </a:solidFill>
              </a:defRPr>
            </a:lvl1pPr>
          </a:lstStyle>
          <a:p>
            <a:r>
              <a:rPr lang="es-CO" dirty="0"/>
              <a:t>5</a:t>
            </a:r>
            <a:endParaRPr dirty="0"/>
          </a:p>
        </p:txBody>
      </p:sp>
      <p:pic>
        <p:nvPicPr>
          <p:cNvPr id="557" name="Image" descr="Image"/>
          <p:cNvPicPr>
            <a:picLocks noChangeAspect="1"/>
          </p:cNvPicPr>
          <p:nvPr/>
        </p:nvPicPr>
        <p:blipFill>
          <a:blip r:embed="rId4">
            <a:alphaModFix amt="50000"/>
          </a:blip>
          <a:stretch>
            <a:fillRect/>
          </a:stretch>
        </p:blipFill>
        <p:spPr>
          <a:xfrm>
            <a:off x="97607" y="13300558"/>
            <a:ext cx="428506" cy="320676"/>
          </a:xfrm>
          <a:prstGeom prst="rect">
            <a:avLst/>
          </a:prstGeom>
          <a:ln w="12700">
            <a:miter lim="400000"/>
          </a:ln>
        </p:spPr>
      </p:pic>
      <p:sp>
        <p:nvSpPr>
          <p:cNvPr id="2" name="Bar Chart Title">
            <a:extLst>
              <a:ext uri="{FF2B5EF4-FFF2-40B4-BE49-F238E27FC236}">
                <a16:creationId xmlns:a16="http://schemas.microsoft.com/office/drawing/2014/main" id="{3A583832-4E39-6042-C325-EEBB0FA0C3E9}"/>
              </a:ext>
            </a:extLst>
          </p:cNvPr>
          <p:cNvSpPr txBox="1"/>
          <p:nvPr/>
        </p:nvSpPr>
        <p:spPr>
          <a:xfrm>
            <a:off x="4941277" y="3002585"/>
            <a:ext cx="18921047" cy="771082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anchor="ctr">
            <a:spAutoFit/>
          </a:bodyPr>
          <a:lstStyle>
            <a:lvl1pPr>
              <a:lnSpc>
                <a:spcPct val="80000"/>
              </a:lnSpc>
              <a:defRPr sz="5000" cap="none" spc="-150">
                <a:solidFill>
                  <a:srgbClr val="1D1D1D"/>
                </a:solidFill>
              </a:defRPr>
            </a:lvl1pPr>
          </a:lstStyle>
          <a:p>
            <a:r>
              <a:rPr lang="es-CO" dirty="0" err="1"/>
              <a:t>Documentation</a:t>
            </a:r>
            <a:r>
              <a:rPr lang="es-CO" dirty="0"/>
              <a:t>:</a:t>
            </a:r>
          </a:p>
          <a:p>
            <a:endParaRPr lang="es-CO" dirty="0"/>
          </a:p>
          <a:p>
            <a:r>
              <a:rPr lang="es-CO" sz="3600" b="0" dirty="0"/>
              <a:t>1. </a:t>
            </a:r>
            <a:r>
              <a:rPr lang="es-CO" sz="3600" b="0" dirty="0" err="1"/>
              <a:t>Testing</a:t>
            </a:r>
            <a:r>
              <a:rPr lang="es-CO" sz="3600" b="0" dirty="0"/>
              <a:t> </a:t>
            </a:r>
            <a:r>
              <a:rPr lang="es-CO" sz="3600" b="0" dirty="0" err="1"/>
              <a:t>Controllers</a:t>
            </a:r>
            <a:r>
              <a:rPr lang="es-CO" sz="3600" b="0" dirty="0"/>
              <a:t> </a:t>
            </a:r>
            <a:r>
              <a:rPr lang="es-CO" sz="3600" b="0" dirty="0" err="1"/>
              <a:t>Part</a:t>
            </a:r>
            <a:r>
              <a:rPr lang="es-CO" sz="3600" b="0" dirty="0"/>
              <a:t> 1 and 2: </a:t>
            </a:r>
          </a:p>
          <a:p>
            <a:endParaRPr lang="es-CO" sz="3600" b="0" dirty="0"/>
          </a:p>
          <a:p>
            <a:r>
              <a:rPr lang="es-CO" sz="3600" b="0" dirty="0">
                <a:hlinkClick r:id="rId5"/>
              </a:rPr>
              <a:t>https://learning.oreilly.com/videos/spring-and-spring/0636920620938/0636920620938-video335871/</a:t>
            </a:r>
            <a:endParaRPr lang="es-CO" sz="3600" b="0" dirty="0"/>
          </a:p>
          <a:p>
            <a:endParaRPr lang="es-CO" sz="3600" b="0" dirty="0"/>
          </a:p>
          <a:p>
            <a:r>
              <a:rPr lang="es-CO" sz="3600" b="0" dirty="0"/>
              <a:t>2. </a:t>
            </a:r>
            <a:r>
              <a:rPr lang="es-CO" sz="3600" b="0" dirty="0" err="1"/>
              <a:t>Testing</a:t>
            </a:r>
            <a:r>
              <a:rPr lang="es-CO" sz="3600" b="0" dirty="0"/>
              <a:t> </a:t>
            </a:r>
            <a:r>
              <a:rPr lang="es-CO" sz="3600" b="0" dirty="0" err="1"/>
              <a:t>RESTFull</a:t>
            </a:r>
            <a:r>
              <a:rPr lang="es-CO" sz="3600" b="0" dirty="0"/>
              <a:t> Web </a:t>
            </a:r>
            <a:r>
              <a:rPr lang="es-CO" sz="3600" b="0" dirty="0" err="1"/>
              <a:t>Services</a:t>
            </a:r>
            <a:r>
              <a:rPr lang="es-CO" sz="3600" b="0" dirty="0"/>
              <a:t>:</a:t>
            </a:r>
          </a:p>
          <a:p>
            <a:r>
              <a:rPr lang="es-CO" sz="3600" b="0" dirty="0">
                <a:hlinkClick r:id="rId6"/>
              </a:rPr>
              <a:t>https://learning.oreilly.com/videos/spring-and-spring/0636920620938/0636920620938-video335880/</a:t>
            </a:r>
            <a:endParaRPr lang="es-CO" sz="3600" b="0" dirty="0"/>
          </a:p>
          <a:p>
            <a:pPr marL="914400" indent="-914400">
              <a:buAutoNum type="arabicPeriod"/>
            </a:pPr>
            <a:endParaRPr lang="es-CO" sz="3600" b="0" dirty="0"/>
          </a:p>
          <a:p>
            <a:r>
              <a:rPr lang="es-CO" sz="3600" b="0" dirty="0"/>
              <a:t>3. </a:t>
            </a:r>
            <a:r>
              <a:rPr lang="es-CO" sz="3600" b="0" dirty="0" err="1"/>
              <a:t>Testing</a:t>
            </a:r>
            <a:r>
              <a:rPr lang="es-CO" sz="3600" b="0" dirty="0"/>
              <a:t> DAO </a:t>
            </a:r>
            <a:r>
              <a:rPr lang="es-CO" sz="3600" b="0" dirty="0" err="1"/>
              <a:t>Layer</a:t>
            </a:r>
            <a:r>
              <a:rPr lang="es-CO" sz="3600" b="0" dirty="0"/>
              <a:t>:</a:t>
            </a:r>
          </a:p>
          <a:p>
            <a:r>
              <a:rPr lang="es-CO" sz="3600" b="0" dirty="0">
                <a:hlinkClick r:id="rId7"/>
              </a:rPr>
              <a:t>https://learning.oreilly.com/videos/spring-and-spring/0636920620938/0636920620938-video335922/</a:t>
            </a:r>
            <a:endParaRPr lang="es-CO" sz="3600" b="0" dirty="0"/>
          </a:p>
          <a:p>
            <a:endParaRPr lang="es-CO" sz="3600" b="0" dirty="0"/>
          </a:p>
          <a:p>
            <a:endParaRPr lang="es-CO" sz="3600" b="0" dirty="0"/>
          </a:p>
          <a:p>
            <a:r>
              <a:rPr lang="es-CO" sz="3600" b="0" dirty="0"/>
              <a:t>Bonus, </a:t>
            </a:r>
            <a:r>
              <a:rPr lang="es-CO" sz="3600" b="0" dirty="0" err="1"/>
              <a:t>if</a:t>
            </a:r>
            <a:r>
              <a:rPr lang="es-CO" sz="3600" b="0" dirty="0"/>
              <a:t> </a:t>
            </a:r>
            <a:r>
              <a:rPr lang="es-CO" sz="3600" b="0" dirty="0" err="1"/>
              <a:t>you</a:t>
            </a:r>
            <a:r>
              <a:rPr lang="es-CO" sz="3600" b="0" dirty="0"/>
              <a:t> are </a:t>
            </a:r>
            <a:r>
              <a:rPr lang="es-CO" sz="3600" b="0" dirty="0" err="1"/>
              <a:t>curious</a:t>
            </a:r>
            <a:r>
              <a:rPr lang="es-CO" sz="3600" b="0" dirty="0"/>
              <a:t> </a:t>
            </a:r>
            <a:r>
              <a:rPr lang="es-CO" sz="3600" b="0" dirty="0" err="1"/>
              <a:t>for</a:t>
            </a:r>
            <a:r>
              <a:rPr lang="es-CO" sz="3600" b="0" dirty="0"/>
              <a:t> Front </a:t>
            </a:r>
            <a:r>
              <a:rPr lang="es-CO" sz="3600" b="0" dirty="0" err="1"/>
              <a:t>End</a:t>
            </a:r>
            <a:r>
              <a:rPr lang="es-CO" sz="3600" b="0" dirty="0"/>
              <a:t> </a:t>
            </a:r>
            <a:r>
              <a:rPr lang="es-CO" sz="3600" b="0" dirty="0" err="1"/>
              <a:t>testing</a:t>
            </a:r>
            <a:r>
              <a:rPr lang="es-CO" sz="3600" b="0" dirty="0"/>
              <a:t>:</a:t>
            </a:r>
          </a:p>
          <a:p>
            <a:r>
              <a:rPr lang="es-CO" sz="3600" b="0" dirty="0">
                <a:hlinkClick r:id="rId8"/>
              </a:rPr>
              <a:t>https://learning.oreilly.com/videos/react-the/9781801812603/9781801812603-video26_1/</a:t>
            </a:r>
            <a:endParaRPr lang="es-CO" sz="3600" b="0" dirty="0"/>
          </a:p>
          <a:p>
            <a:pPr marL="914400" indent="-914400">
              <a:buAutoNum type="arabicPeriod"/>
            </a:pPr>
            <a:endParaRPr b="0" dirty="0"/>
          </a:p>
        </p:txBody>
      </p:sp>
    </p:spTree>
    <p:extLst>
      <p:ext uri="{BB962C8B-B14F-4D97-AF65-F5344CB8AC3E}">
        <p14:creationId xmlns:p14="http://schemas.microsoft.com/office/powerpoint/2010/main" val="251518334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heme/theme1.xml><?xml version="1.0" encoding="utf-8"?>
<a:theme xmlns:a="http://schemas.openxmlformats.org/drawingml/2006/main" name="White">
  <a:themeElements>
    <a:clrScheme name="Endava 2020">
      <a:dk1>
        <a:srgbClr val="48535B"/>
      </a:dk1>
      <a:lt1>
        <a:srgbClr val="FFFFFF"/>
      </a:lt1>
      <a:dk2>
        <a:srgbClr val="000000"/>
      </a:dk2>
      <a:lt2>
        <a:srgbClr val="F0F3F3"/>
      </a:lt2>
      <a:accent1>
        <a:srgbClr val="DE411A"/>
      </a:accent1>
      <a:accent2>
        <a:srgbClr val="379BD7"/>
      </a:accent2>
      <a:accent3>
        <a:srgbClr val="233237"/>
      </a:accent3>
      <a:accent4>
        <a:srgbClr val="C31900"/>
      </a:accent4>
      <a:accent5>
        <a:srgbClr val="EC6861"/>
      </a:accent5>
      <a:accent6>
        <a:srgbClr val="0AC3E6"/>
      </a:accent6>
      <a:hlink>
        <a:srgbClr val="285078"/>
      </a:hlink>
      <a:folHlink>
        <a:srgbClr val="7151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a:miter lim="400000"/>
        </a:ln>
        <a:extLst>
          <a:ext uri="{C572A759-6A51-4108-AA02-DFA0A04FC94B}">
            <ma14:wrappingTextBoxFlag xmlns:r="http://schemas.openxmlformats.org/officeDocument/2006/relationships" xmlns:p="http://schemas.openxmlformats.org/presentationml/2006/main" xmlns:ma14="http://schemas.microsoft.com/office/mac/drawingml/2011/main" xmlns:a14="http://schemas.microsoft.com/office/drawing/2010/main" xmlns:m="http://schemas.openxmlformats.org/officeDocument/2006/math" xmlns="" val="1"/>
          </a:ext>
        </a:extLst>
      </a:spPr>
      <a:bodyPr lIns="71437" tIns="71437" rIns="71437" bIns="71437">
        <a:spAutoFit/>
      </a:bodyPr>
      <a:lstStyle>
        <a:defPPr algn="l" defTabSz="821531">
          <a:lnSpc>
            <a:spcPct val="100000"/>
          </a:lnSpc>
          <a:spcBef>
            <a:spcPts val="3000"/>
          </a:spcBef>
          <a:defRPr sz="2000" b="0" cap="none" spc="0" dirty="0">
            <a:solidFill>
              <a:srgbClr val="5E5E5E"/>
            </a:solidFill>
            <a:latin typeface="Arial" panose="020B0604020202020204" pitchFamily="34" charset="0"/>
            <a:ea typeface="Helvetica Light"/>
            <a:cs typeface="Arial" panose="020B0604020202020204" pitchFamily="34" charset="0"/>
            <a:sym typeface="Helvetica Light"/>
          </a:defRPr>
        </a:defPPr>
      </a:lst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White">
      <a:majorFont>
        <a:latin typeface="Helvetica"/>
        <a:ea typeface="Helvetica"/>
        <a:cs typeface="Helvetica"/>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0" tIns="0" rIns="0" bIns="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3200" b="1" i="0" u="none" strike="noStrike" cap="none" spc="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470262" rtl="0" fontAlgn="auto" latinLnBrk="0" hangingPunct="0">
          <a:lnSpc>
            <a:spcPct val="90000"/>
          </a:lnSpc>
          <a:spcBef>
            <a:spcPts val="0"/>
          </a:spcBef>
          <a:spcAft>
            <a:spcPts val="0"/>
          </a:spcAft>
          <a:buClrTx/>
          <a:buSzTx/>
          <a:buFontTx/>
          <a:buNone/>
          <a:tabLst/>
          <a:defRPr kumimoji="0" sz="1800" b="1" i="0" u="none" strike="noStrike" cap="all" spc="180" normalizeH="0" baseline="0">
            <a:ln>
              <a:noFill/>
            </a:ln>
            <a:solidFill>
              <a:srgbClr val="FFFFFF"/>
            </a:solidFill>
            <a:effectLst/>
            <a:uFillTx/>
            <a:latin typeface="+mn-lt"/>
            <a:ea typeface="+mn-ea"/>
            <a:cs typeface="+mn-cs"/>
            <a:sym typeface="Helvetic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F424C9EFDDA4574FB5B977863045B9E8" ma:contentTypeVersion="1819" ma:contentTypeDescription="Create a new document." ma:contentTypeScope="" ma:versionID="0ea88cfb41f30e6b2a6da57c5a1a8e50">
  <xsd:schema xmlns:xsd="http://www.w3.org/2001/XMLSchema" xmlns:xs="http://www.w3.org/2001/XMLSchema" xmlns:p="http://schemas.microsoft.com/office/2006/metadata/properties" xmlns:ns1="http://schemas.microsoft.com/sharepoint/v3" xmlns:ns2="9a90466d-298e-42c6-9514-fada4205df45" xmlns:ns3="b00bdadb-5151-4b9a-bcb6-794e3648a446" xmlns:ns4="72899ffe-c9be-4b57-81d3-c0709dcc2e4b" targetNamespace="http://schemas.microsoft.com/office/2006/metadata/properties" ma:root="true" ma:fieldsID="b7e80db99bc56178e490cbaeb5683668" ns1:_="" ns2:_="" ns3:_="" ns4:_="">
    <xsd:import namespace="http://schemas.microsoft.com/sharepoint/v3"/>
    <xsd:import namespace="9a90466d-298e-42c6-9514-fada4205df45"/>
    <xsd:import namespace="b00bdadb-5151-4b9a-bcb6-794e3648a446"/>
    <xsd:import namespace="72899ffe-c9be-4b57-81d3-c0709dcc2e4b"/>
    <xsd:element name="properties">
      <xsd:complexType>
        <xsd:sequence>
          <xsd:element name="documentManagement">
            <xsd:complexType>
              <xsd:all>
                <xsd:element ref="ns2:_dlc_DocId" minOccurs="0"/>
                <xsd:element ref="ns2:_dlc_DocIdUrl" minOccurs="0"/>
                <xsd:element ref="ns2:_dlc_DocIdPersistId" minOccurs="0"/>
                <xsd:element ref="ns3:MediaServiceMetadata" minOccurs="0"/>
                <xsd:element ref="ns3:MediaServiceFastMetadata" minOccurs="0"/>
                <xsd:element ref="ns3:MediaServiceAutoTags" minOccurs="0"/>
                <xsd:element ref="ns3:MediaServiceOCR" minOccurs="0"/>
                <xsd:element ref="ns3:MediaServiceDateTaken" minOccurs="0"/>
                <xsd:element ref="ns3:MediaServiceEventHashCode" minOccurs="0"/>
                <xsd:element ref="ns3:MediaServiceGenerationTime" minOccurs="0"/>
                <xsd:element ref="ns4:SharedWithUsers" minOccurs="0"/>
                <xsd:element ref="ns4:SharedWithDetails" minOccurs="0"/>
                <xsd:element ref="ns3:DLCPolicyLabelValue" minOccurs="0"/>
                <xsd:element ref="ns3:DLCPolicyLabelClientValue" minOccurs="0"/>
                <xsd:element ref="ns3:DLCPolicyLabelLock" minOccurs="0"/>
                <xsd:element ref="ns3:MediaServiceLocation" minOccurs="0"/>
                <xsd:element ref="ns1:_dlc_ExpireDateSaved" minOccurs="0"/>
                <xsd:element ref="ns1:_dlc_ExpireDate" minOccurs="0"/>
                <xsd:element ref="ns3:MediaServiceAutoKeyPoints" minOccurs="0"/>
                <xsd:element ref="ns3:MediaServiceKeyPoints" minOccurs="0"/>
                <xsd:element ref="ns3:MediaLengthInSeconds" minOccurs="0"/>
                <xsd:element ref="ns3:lcf76f155ced4ddcb4097134ff3c332f"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dlc_ExpireDateSaved" ma:index="24" nillable="true" ma:displayName="Original Expiration Date" ma:hidden="true" ma:internalName="_dlc_ExpireDateSaved" ma:readOnly="true">
      <xsd:simpleType>
        <xsd:restriction base="dms:DateTime"/>
      </xsd:simpleType>
    </xsd:element>
    <xsd:element name="_dlc_ExpireDate" ma:index="25" nillable="true" ma:displayName="Expiration Date" ma:hidden="true" ma:internalName="_dlc_ExpireDat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a90466d-298e-42c6-9514-fada4205df45"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b00bdadb-5151-4b9a-bcb6-794e3648a446"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MediaServiceAutoTags" ma:internalName="MediaServiceAutoTags" ma:readOnly="true">
      <xsd:simpleType>
        <xsd:restriction base="dms:Text"/>
      </xsd:simpleType>
    </xsd:element>
    <xsd:element name="MediaServiceOCR" ma:index="14" nillable="true" ma:displayName="MediaServiceOCR" ma:internalName="MediaServiceOCR"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DLCPolicyLabelValue" ma:index="20" nillable="true" ma:displayName="Label" ma:description="Stores the current value of the label." ma:internalName="DLCPolicyLabelValue" ma:readOnly="true">
      <xsd:simpleType>
        <xsd:restriction base="dms:Note">
          <xsd:maxLength value="255"/>
        </xsd:restriction>
      </xsd:simpleType>
    </xsd:element>
    <xsd:element name="DLCPolicyLabelClientValue" ma:index="21" nillable="true" ma:displayName="Client Label Value" ma:description="Stores the last label value computed on the client." ma:hidden="true" ma:internalName="DLCPolicyLabelClientValue" ma:readOnly="false">
      <xsd:simpleType>
        <xsd:restriction base="dms:Note"/>
      </xsd:simpleType>
    </xsd:element>
    <xsd:element name="DLCPolicyLabelLock" ma:index="22" nillable="true" ma:displayName="Label Locked" ma:description="Indicates whether the label should be updated when item properties are modified." ma:hidden="true" ma:internalName="DLCPolicyLabelLock" ma:readOnly="false">
      <xsd:simpleType>
        <xsd:restriction base="dms:Text"/>
      </xsd:simpleType>
    </xsd:element>
    <xsd:element name="MediaServiceLocation" ma:index="23" nillable="true" ma:displayName="MediaServiceLocation" ma:internalName="MediaServiceLocation" ma:readOnly="true">
      <xsd:simpleType>
        <xsd:restriction base="dms:Text"/>
      </xsd:simpleType>
    </xsd:element>
    <xsd:element name="MediaServiceAutoKeyPoints" ma:index="26" nillable="true" ma:displayName="MediaServiceAutoKeyPoints" ma:hidden="true" ma:internalName="MediaServiceAutoKeyPoints" ma:readOnly="true">
      <xsd:simpleType>
        <xsd:restriction base="dms:Note"/>
      </xsd:simpleType>
    </xsd:element>
    <xsd:element name="MediaServiceKeyPoints" ma:index="27" nillable="true" ma:displayName="KeyPoints" ma:internalName="MediaServiceKeyPoints" ma:readOnly="true">
      <xsd:simpleType>
        <xsd:restriction base="dms:Note">
          <xsd:maxLength value="255"/>
        </xsd:restriction>
      </xsd:simpleType>
    </xsd:element>
    <xsd:element name="MediaLengthInSeconds" ma:index="28" nillable="true" ma:displayName="Length (seconds)" ma:internalName="MediaLengthInSeconds" ma:readOnly="true">
      <xsd:simpleType>
        <xsd:restriction base="dms:Unknown"/>
      </xsd:simpleType>
    </xsd:element>
    <xsd:element name="lcf76f155ced4ddcb4097134ff3c332f" ma:index="30" nillable="true" ma:taxonomy="true" ma:internalName="lcf76f155ced4ddcb4097134ff3c332f" ma:taxonomyFieldName="MediaServiceImageTags" ma:displayName="Image Tags" ma:readOnly="false" ma:fieldId="{5cf76f15-5ced-4ddc-b409-7134ff3c332f}" ma:taxonomyMulti="true" ma:sspId="cda9fbb2-20ec-4b38-b475-624b7129167d"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72899ffe-c9be-4b57-81d3-c0709dcc2e4b"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dlc_DocId xmlns="9a90466d-298e-42c6-9514-fada4205df45">27SRNQJM56W6-168782361-314882</_dlc_DocId>
    <_dlc_DocIdUrl xmlns="9a90466d-298e-42c6-9514-fada4205df45">
      <Url>https://endava.sharepoint.com/Group/SalesAndMarketing/_layouts/15/DocIdRedir.aspx?ID=27SRNQJM56W6-168782361-314882</Url>
      <Description>27SRNQJM56W6-168782361-314882</Description>
    </_dlc_DocIdUrl>
    <DLCPolicyLabelClientValue xmlns="b00bdadb-5151-4b9a-bcb6-794e3648a446" xsi:nil="true"/>
    <DLCPolicyLabelLock xmlns="b00bdadb-5151-4b9a-bcb6-794e3648a446" xsi:nil="true"/>
    <lcf76f155ced4ddcb4097134ff3c332f xmlns="b00bdadb-5151-4b9a-bcb6-794e3648a446">
      <Terms xmlns="http://schemas.microsoft.com/office/infopath/2007/PartnerControls"/>
    </lcf76f155ced4ddcb4097134ff3c332f>
    <SharedWithUsers xmlns="72899ffe-c9be-4b57-81d3-c0709dcc2e4b">
      <UserInfo>
        <DisplayName>Tali Bancila</DisplayName>
        <AccountId>28769</AccountId>
        <AccountType/>
      </UserInfo>
      <UserInfo>
        <DisplayName>Daniel Hernandez</DisplayName>
        <AccountId>28763</AccountId>
        <AccountType/>
      </UserInfo>
    </SharedWithUsers>
  </documentManagement>
</p:properties>
</file>

<file path=customXml/item4.xml><?xml version="1.0" encoding="utf-8"?>
<?mso-contentType ?>
<spe:Receivers xmlns:spe="http://schemas.microsoft.com/sharepoint/events">
  <Receiver>
    <Name>Document ID Generator</Name>
    <Synchronization>Synchronous</Synchronization>
    <Type>10001</Type>
    <SequenceNumber>1000</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10002</Type>
    <SequenceNumber>1001</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10004</Type>
    <SequenceNumber>1002</SequenceNumber>
    <Url/>
    <Assembly>Microsoft.Office.DocumentManagement, Version=16.0.0.0, Culture=neutral, PublicKeyToken=71e9bce111e9429c</Assembly>
    <Class>Microsoft.Office.DocumentManagement.Internal.DocIdHandler</Class>
    <Data/>
    <Filter/>
  </Receiver>
  <Receiver>
    <Name>Document ID Generator</Name>
    <Synchronization>Synchronous</Synchronization>
    <Type>10006</Type>
    <SequenceNumber>1003</SequenceNumber>
    <Url/>
    <Assembly>Microsoft.Office.DocumentManagement, Version=16.0.0.0, Culture=neutral, PublicKeyToken=71e9bce111e9429c</Assembly>
    <Class>Microsoft.Office.DocumentManagement.Internal.DocIdHandler</Class>
    <Data/>
    <Filter/>
  </Receiver>
</spe:Receivers>
</file>

<file path=customXml/itemProps1.xml><?xml version="1.0" encoding="utf-8"?>
<ds:datastoreItem xmlns:ds="http://schemas.openxmlformats.org/officeDocument/2006/customXml" ds:itemID="{AE4B09C2-AB7A-4072-AAC9-02F1D5818A1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9a90466d-298e-42c6-9514-fada4205df45"/>
    <ds:schemaRef ds:uri="b00bdadb-5151-4b9a-bcb6-794e3648a446"/>
    <ds:schemaRef ds:uri="72899ffe-c9be-4b57-81d3-c0709dcc2e4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5BDF74B-9CF7-4AA9-9E46-A5E60BA26783}">
  <ds:schemaRefs>
    <ds:schemaRef ds:uri="http://schemas.microsoft.com/sharepoint/v3/contenttype/forms"/>
  </ds:schemaRefs>
</ds:datastoreItem>
</file>

<file path=customXml/itemProps3.xml><?xml version="1.0" encoding="utf-8"?>
<ds:datastoreItem xmlns:ds="http://schemas.openxmlformats.org/officeDocument/2006/customXml" ds:itemID="{CA252F39-48A3-44C1-A017-18E80F9E3DED}">
  <ds:schemaRefs>
    <ds:schemaRef ds:uri="http://purl.org/dc/terms/"/>
    <ds:schemaRef ds:uri="http://purl.org/dc/dcmitype/"/>
    <ds:schemaRef ds:uri="http://www.w3.org/XML/1998/namespace"/>
    <ds:schemaRef ds:uri="http://schemas.microsoft.com/office/2006/documentManagement/types"/>
    <ds:schemaRef ds:uri="274df27e-4aba-4b06-8c8a-a0211f2f3712"/>
    <ds:schemaRef ds:uri="http://purl.org/dc/elements/1.1/"/>
    <ds:schemaRef ds:uri="http://schemas.microsoft.com/office/infopath/2007/PartnerControls"/>
    <ds:schemaRef ds:uri="http://schemas.microsoft.com/office/2006/metadata/properties"/>
    <ds:schemaRef ds:uri="http://schemas.openxmlformats.org/package/2006/metadata/core-properties"/>
    <ds:schemaRef ds:uri="734ff38e-bfc9-4a31-9d6c-a7833dcba625"/>
    <ds:schemaRef ds:uri="9a90466d-298e-42c6-9514-fada4205df45"/>
    <ds:schemaRef ds:uri="b00bdadb-5151-4b9a-bcb6-794e3648a446"/>
    <ds:schemaRef ds:uri="72899ffe-c9be-4b57-81d3-c0709dcc2e4b"/>
  </ds:schemaRefs>
</ds:datastoreItem>
</file>

<file path=customXml/itemProps4.xml><?xml version="1.0" encoding="utf-8"?>
<ds:datastoreItem xmlns:ds="http://schemas.openxmlformats.org/officeDocument/2006/customXml" ds:itemID="{57163CE5-3DCE-4934-9982-DBB0AAED674B}">
  <ds:schemaRefs>
    <ds:schemaRef ds:uri="http://schemas.microsoft.com/sharepoint/events"/>
  </ds:schemaRefs>
</ds:datastoreItem>
</file>

<file path=docProps/app.xml><?xml version="1.0" encoding="utf-8"?>
<Properties xmlns="http://schemas.openxmlformats.org/officeDocument/2006/extended-properties" xmlns:vt="http://schemas.openxmlformats.org/officeDocument/2006/docPropsVTypes">
  <Template/>
  <TotalTime>1145</TotalTime>
  <Words>1226</Words>
  <Application>Microsoft Office PowerPoint</Application>
  <PresentationFormat>Custom</PresentationFormat>
  <Paragraphs>106</Paragraphs>
  <Slides>10</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Agency FB</vt:lpstr>
      <vt:lpstr>Arial</vt:lpstr>
      <vt:lpstr>Helvetica</vt:lpstr>
      <vt:lpstr>Helvetica Light</vt:lpstr>
      <vt:lpstr>White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Manuel Gallego</cp:lastModifiedBy>
  <cp:revision>76</cp:revision>
  <dcterms:modified xsi:type="dcterms:W3CDTF">2023-03-07T19:22:03Z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0x010100F424C9EFDDA4574FB5B977863045B9E8</vt:lpwstr>
  </property>
  <property fmtid="{D5CDD505-2E9C-101B-9397-08002B2CF9AE}" pid="3" name="_dlc_DocIdItemGuid">
    <vt:lpwstr>cdb6bf2c-0d7e-4270-8902-829be0d9bc4b</vt:lpwstr>
  </property>
  <property fmtid="{D5CDD505-2E9C-101B-9397-08002B2CF9AE}" pid="4" name="_dlc_policyId">
    <vt:lpwstr/>
  </property>
  <property fmtid="{D5CDD505-2E9C-101B-9397-08002B2CF9AE}" pid="5" name="ItemRetentionFormula">
    <vt:lpwstr/>
  </property>
</Properties>
</file>